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72" r:id="rId2"/>
    <p:sldId id="273" r:id="rId3"/>
    <p:sldId id="319" r:id="rId4"/>
    <p:sldId id="350" r:id="rId5"/>
    <p:sldId id="274" r:id="rId6"/>
    <p:sldId id="320" r:id="rId7"/>
    <p:sldId id="321" r:id="rId8"/>
    <p:sldId id="275" r:id="rId9"/>
    <p:sldId id="322" r:id="rId10"/>
    <p:sldId id="325" r:id="rId11"/>
    <p:sldId id="323" r:id="rId12"/>
    <p:sldId id="326" r:id="rId13"/>
    <p:sldId id="327" r:id="rId14"/>
    <p:sldId id="324" r:id="rId15"/>
    <p:sldId id="276" r:id="rId16"/>
    <p:sldId id="328" r:id="rId17"/>
    <p:sldId id="329" r:id="rId18"/>
    <p:sldId id="330" r:id="rId19"/>
    <p:sldId id="277" r:id="rId20"/>
    <p:sldId id="278" r:id="rId21"/>
    <p:sldId id="282" r:id="rId22"/>
    <p:sldId id="331" r:id="rId23"/>
    <p:sldId id="332" r:id="rId24"/>
    <p:sldId id="333" r:id="rId25"/>
    <p:sldId id="334" r:id="rId26"/>
    <p:sldId id="285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43" r:id="rId48"/>
    <p:sldId id="344" r:id="rId49"/>
    <p:sldId id="345" r:id="rId50"/>
    <p:sldId id="346" r:id="rId51"/>
    <p:sldId id="347" r:id="rId52"/>
    <p:sldId id="301" r:id="rId53"/>
    <p:sldId id="302" r:id="rId54"/>
    <p:sldId id="303" r:id="rId55"/>
    <p:sldId id="299" r:id="rId56"/>
    <p:sldId id="300" r:id="rId57"/>
    <p:sldId id="349" r:id="rId58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3" autoAdjust="0"/>
  </p:normalViewPr>
  <p:slideViewPr>
    <p:cSldViewPr snapToGrid="0" snapToObjects="1">
      <p:cViewPr varScale="1">
        <p:scale>
          <a:sx n="61" d="100"/>
          <a:sy n="61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-421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6D9551D5-37F3-48D8-8E5F-6734FCB55FA4}" type="datetimeFigureOut">
              <a:rPr lang="en-US"/>
              <a:pPr>
                <a:defRPr/>
              </a:pPr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C59E08D-9483-41A3-A819-D597BEC04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6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2:03.25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2771,'1'2,"0"0,0-1,0 1,1-1,-1 1,1-1,-1 1,1-1,0 0,-1 0,1 0,0 0,0 0,0 0,0 0,0 0,0-1,0 1,0-1,0 0,0 0,0 1,0-1,0 0,2-1,-1 2,339 1,-189 13,141 5,15 12,-191-23,1-4,42-8,-18 1,77 12,35 7,31 7,798-24,-1081 0,1 1,0-1,0 0,0 0,0 0,0 0,0-1,0 1,-1-1,1 0,0-1,0 1,-1 0,1-1,-1 0,1 0,-1 0,0 0,0-1,0 1,0-1,0 0,-1 0,1 0,-1 0,0 0,0 0,0-1,1 0,4-20,0-1,-1 0,-2 0,0-1,-2 1,-1-1,-1 1,-1-1,-2-5,1-42,2-1028,0 1121</inkml:trace>
  <inkml:trace contextRef="#ctx0" brushRef="#br0" timeOffset="3306.25">178 2695,'0'-1368,"-1"1366,0-1,1 1,-1-1,1 1,0-1,0 0,0 1,0-1,0 1,0-1,1 0,-1 1,1-1,0 1,0 0,0-1,0 1,0-1,0 1,1 0,-1 0,1 0,-1 0,1 0,0 0,0 0,0 1,0-1,0 1,0-1,1 1,-1 0,0 0,1 0,-1 0,1 0,-1 0,1 1,-1-1,1 1,11 3,0 1,0 0,-1 1,1 1,-1 0,0 0,-1 2,0-1,0 2,-1-1,0 2,0-1,-1 1,0 1,-1 0,0 1,-1-1,0 1,-1 1,0 0,3 9,23 29,34 62,70-38,-111-60,-1-2,2-1,0 0,0-2,1-2,0 0,0-2,1-1,11 0,471-7,-454 3,0-3,-1-3,1-2,-2-3,1-2,-1-2,-1-3,15-8,-13 5,2 3,-1 2,47-4,62-17,95-22,42 1,-105 19,-31-33,-148 61,0 0,1 2,0 0,0 1,1 1,0 0,9 1,48-17,-75 21,0 0,-1 0,1 0,-1 0,1 0,-1 0,0-1,1 1,-1-1,0 0,0 0,0 0,-1 0,1 0,0 0,-1 0,1-1,-1 1,0 0,1-1,-1 1,0-1,-1 1,1-1,0 0,-1 1,0-1,1 0,-1 0,0 1,0-1,-1 0,1 1,0-1,-1 0,0 1,0-3,-50-92,31 78,0 1,-2 1,0 1,-1 1,0 1,-1 1,-1 1,0 1,-1 1,0 1,0 2,-1 0,-22-2,-236-68,-131 77,67-11,76-21,166 23,0 5,-54 6,24 0,-177-2,276 5,0 1,0 2,0 2,1 1,-33 16,-304 112,196-47,61 11,68-54,46-47,1 0,-1 1,1-1,-1 1,1-1,0 1,0 0,0 0,0 0,1 0,-1 0,1 0,0 0,0 1,0-1,0 0,0 1,1-1,0 1,0-1,0 1,0-1,0 1,0-1,1 0,0 2,7 9</inkml:trace>
  <inkml:trace contextRef="#ctx0" brushRef="#br0" timeOffset="13963.25">6350 1400,'-1'4,"1"-1,0 1,0-1,1 1,-1-1,1 0,-1 1,1-1,0 0,0 1,1-1,-1 0,1 0,-1 0,1 0,0 0,0 0,0-1,1 1,-1-1,1 1,-1-1,1 0,0 0,0 0,0 0,0-1,0 1,1 0,15 6,-2 0,1 2,-1 0,-1 1,0 0,0 2,-1 1,5 2,1 0,0-1,1-1,0-1,1-1,1-1,0-1,14 4,-16-6,0 2,-1 0,0 2,0 0,-1 1,12 11,-21-14,1-2,-1 1,1-2,1 1,-1-2,1 0,0 0,1-1,-1-1,1 0,0-1,0 0,1-1,253 67,-191-57,0 4,-1 3,-1 3,4 5,25 8,1-5,2-4,34 0,54 13,217 30,-130 20,-126-57,-111-20,-35-10,1 0,-1 0,0 1,-1 0,1 0,0 1,-1 1,0-1,0 2,0-1,-1 1,0 0,0 1,0 0,-1 0,0 1,0 0,21 46,-16-32</inkml:trace>
  <inkml:trace contextRef="#ctx0" brushRef="#br0" timeOffset="16973.18">6376 1298,'16'1,"0"-1,0 0,0-1,0-1,0 0,-1-1,1-1,-1-1,0 0,0-1,0 0,0-2,-1 1,-1-2,1 0,-1 0,-1-1,0-1,0 0,5-8,66-86,-73 96,-1 0,0-1,0 0,-1 0,0-1,-1 0,0-1,-1 1,-1-1,5-12,78-151,-11 54,6 4,-44 29,-34 72,1 1,0 0,1 0,1 1,1-1,0 2,10-13,104-132,-121 158,-1 0,1-1,-1 1,0 0,1 0,-1 1,1-1,-1 0,0 0,1 1,-1-1,0 1,1-1,-1 1,0 0,1-1,-1 1,0 0,0 0,0 0,0 0,0 0,0 0,0 0,0 0,0 0,-1 1,1-1,0 0,-1 0,1 1,-1-1,1 0,-1 1,0-1,1 1,-1-1,0 0,0 1,0-1,0 1,0-1,-1 1,1-1,0 0,0 1,-1-1,1 0,-1 1,3 12,41 112,28 45,-17-58,-50-102,0-1,1 1,1-1,-1 0,2 0,-1-1,2 0,-1 0,1 0,0-1,1-1,0 1,0-1,10 5,69 46,-54-35,0-1,1-2,1-1,1-1,1-2,165 61,-72-36,41 19,-146-49,0-2,0 0,1-2,0-1,0-1,0-1,24-1,-51-3,199 34,200 73,-266-70,-92-23,-1-3,2-1,0-2,0-1,26-1,337-8,-399 2,1 0,0-1,-1 0,1 0,0 0,-1-1,1 0,-1-1,0 1,0-1,0 0,0-1,0 1,-1-1,0 0,1-1,-1 1,-1-1,1 0,-1 0,0 0,0-1,0 0,-1 0,0 0,0 0,1-5,4-14,-1 0,-1 0,-2 0,0-1,-2 1,0-1,-2 0,-3-20,2 14,1 19,-1-1,-1 1,0-1,-1 1,0 0,-1 0,-1 0,0 0,0 1,-1 0,-1 0,0 1,-1-1,0 1,-1 1,0 0,0 0,-1 1,0 0,-1 1,0 0,-6-3,-159-103,113 81,-1 3,-2 3,-17-3,-272-123,-88-17,400 154,-1 1,-1 3,0 1,-35-3,-222-42,214 29,62 17,-1 1,-1 2,0 1,0 1,-19 0,-549 6,563-1,17-2,0 2,0 0,0 1,1 1,-1 0,0 1,1 1,0 0,-4 2,-11 6,23-10,1-1,0 1,-1 1,1-1,1 1,-1 0,0 0,1 1,-1 0,1 0,0 0,0 1,1-1,0 1,-2 1,6-2,1 0,-1 0,1-1,0 1,-1-1,2 1,-1-1,0 1,1-1,-1 0,1 1,0-1,0 0,0 0,1 0,-1-1,1 1,-1 0,1-1,0 0,0 0,0 0,0 0,2 1,0 1,70 45,-33-25</inkml:trace>
  <inkml:trace contextRef="#ctx0" brushRef="#br0" timeOffset="18140.5">10135 1171,'-34'133,"21"-96,-43 81,-47-13,1 78,65-124,-54 58,-111 30,177-124,21-20,0 0,0 0,1 0,-1 0,1 0,0 1,0 0,0-1,1 1,-1 0,1 0,0 1,0-1,0 0,1 1,-1-1,1 5,2 57,5-49</inkml:trace>
  <inkml:trace contextRef="#ctx0" brushRef="#br0" timeOffset="20187.62">8586 765,'1'-2,"0"1,1-1,-1 0,0 1,1-1,-1 1,1 0,-1-1,1 1,0 0,0 0,-1 0,1 0,0 0,0 1,0-1,0 0,0 1,0-1,0 1,0 0,1 0,-1 0,0 0,1 0,0 0,329-3,-315 3,-1 0,0 1,1 0,-1 2,0 0,0 0,0 2,0 0,-1 1,13 6,117 57,-11-9,-116-44,7 7,1-1,1-1,1-1,1-2,0-1,16 6,103 29,75 37,-77-42,11 25,126 53,-263-118,1 2,-1 1,-1 0,0 2,0 0,-1 1,4 4,28 16,-43-29,0-1,0 1,0 1,-1-1,0 1,0 0,0 1,0-1,-1 1,0 0,3 5,87 197,-48-115,-39-81,-1 0,0 0,-1 1,0-1,-1 1,0 1,-1-1,-1 1,0-1,0 6,-4 110,-1-95,1-1,1 1,3-1,0 1,2 0,34 157,-37-183,-1-8</inkml:trace>
  <inkml:trace contextRef="#ctx0" brushRef="#br0" timeOffset="21340.06">10948 2289,'-1'25,"2"0,1 0,1 0,1 0,1 0,1-1,1 0,1 0,2 0,0 0,63 129,-49-113,-23-39,-1-1,1 1,-1 0,1 0,-1-1,1 1,-1 0,1-1,0 1,-1-1,1 1,0-1,-1 1,1-1,0 1,0-1,0 0,-1 1,1-1,0 0,0 0,0 0,0 0,0 0,0 0,-1 0,1 0,0 0,0 0,0 0,0 0,0 0,-1-1,1 1,0 0,0-1,0 1,-1-1,1 1,0-1,-1 1,1-1,0 1,-1-1,1 0,-1 1,1-1,-1 0,1 0,59-136,-45 114,16-25,2 2,1 1,3 2,12-10,-34 38,-3 2</inkml:trace>
  <inkml:trace contextRef="#ctx0" brushRef="#br0" timeOffset="45167.05">863 4982,'1'1,"1"1,-1 0,1-1,-1 1,1-1,-1 1,1-1,0 0,0 0,0 1,-1-1,1-1,0 1,0 0,1 0,-1-1,0 1,0-1,0 0,0 1,0-1,1 0,-1 0,1-1,0 2,57 1,-49-3,0 1,0 0,0 1,0 1,-1-1,1 2,0-1,-1 1,1 1,3 2,112 50,-84-44,0 2,-1 2,-1 2,-1 1,0 2,17 14,134 66,-52-33,-106-48,1-1,1-2,0-2,1-1,5 0,-14-4,1-3,1-1,-1-1,1-2,0 0,0-2,0-1,0-1,2-2,49 0,628 3,-680-2,-1-1,1-1,0-2,-1 0,0-2,-1-1,0-1,0-1,-1-2,0 0,0-2,128-89,-127 88,-10 7,0-1,0-1,-1 0,0-1,-1 0,0-1,2-4,-4 5,-1 0,-1 0,0-1,-1 0,0-1,-1 1,-1-2,0 1,0-1,-2 1,0-2,2-11,-7-196,0 214,0 0,0 0,-1 0,0 0,-1 0,0 0,0 1,-1-1,0 1,-1 0,0 0,0 0,0 1,-1 0,0 0,-1 0,1 1,-1 0,-2-1,-122-132,-24 38,17 30,84 49,-199-85,229 100,-1 1,0 2,0 0,0 1,0 2,0 0,0 2,-14 2,-26-1,-287 24,118 15,20-19,195-20,1 0,0 2,1 0,-1 1,1 1,0 0,0 1,0 1,-9 7,-195 152,50-14,48-66,116-80,1-1,-1 1,1 1,1-1,-1 1,1 0,1 0,-1 0,1 1,1 0,0 0,0 0,-1 7,-8 20,7-27,1-1,-2 1,1-1,-1 0,0-1,-1 0,0 0,0 0,-1-1,1 0,-7 4,-2-2</inkml:trace>
  <inkml:trace contextRef="#ctx0" brushRef="#br0" timeOffset="47406.51">1448 4600,'-68'75,"56"-57,1 1,1-1,1 2,0-1,2 1,0 0,1 1,1 0,1 0,1 0,0 17,2-26,0-11,1 1,-1-1,1 0,-1 1,1-1,-1 1,1-1,0 1,-1-1,1 1,0-1,0 1,0-1,1 1,-1-1,0 1,0-1,1 1,-1-1,1 1,-1-1,1 0,0 1,-1-1,1 0,0 0,0 1,0-1,0 0,0 0,0 0,1 0,-1 0,0 0,0 0,1-1,-1 1,0 0,1-1,-1 1,1-1,-1 0,0 1,1-1,-1 0,1 0,0 0,-1 0,1 0,8-4,0-1,-1 0,1-1,-1 0,0 0,0-1,-1 0,0-1,-1 0,1 0,-1 0,-1-1,4-6,20-22,199-164,-91 107,-118 84,-1-1,-1 0,0-1,0-1,-1-1,-1 0,-1-1,0-1,0 0,2-7,-15 21,10-15,-5 27,-51 103,21-69,-88 127,92-141,1 1,2 1,1 0,2 1,1 0,0 6,-21 88,9-73,13-30,1-1,1 1,0 1,2 0,-3 25,9-48,1 0,0 0,0 0,0 0,0 0,0 0,0 0,0 0,1 0,-1 0,1 0,-1 0,1 0,0 0,0 0,0-1,0 1,0 0,0 0,1-1,-1 1,0-1,1 1,-1-1,1 0,0 0,-1 1,1-1,0 0,0 0,0-1,0 1,-1 0,1-1,0 1,0-1,0 1,0-1,1 0,-1 0,0 0,1 0,88-15,-46-4,-1-1,0-3,-2-1,0-2,-2-2,-1-1,10-13,-42 37,183-191,-66 122,-57 31,-58 36,0 0,1 0,0 1,0 0,0 1,0 0,1 1,0 0,10-2,-19 6,-1 0,1-1,0 1,0 1,0-1,0 0,0 0,-1 1,1-1,0 1,0-1,-1 1,1 0,0 0,-1 0,1 0,-1 0,1 0,-1 0,1 1,-1-1,0 0,0 1,1-1,-1 1,0-1,0 1,-1 0,1-1,0 1,0 0,-1 0,1-1,-1 1,0 0,1 0,5 71,-6-73,-3 24,-1 0,0 0,-2-1,-1 0,-1 0,-1 0,-1-1,-1-1,0 0,-2 0,-9 10,-40 79,29-54,27-49,0 0,1 0,0 1,0 0,1 0,0 0,0 1,1-1,1 1,-1 0,1 0,0 0,1 0,0 0,1 0,0 0,1 4,-1-11,0-1,0 0,0 1,1-1,-1 0,1 1,-1-1,1 0,-1 1,1-1,0 0,0 0,-1 0,1 0,0 1,0-1,0-1,0 1,0 0,0 0,1 0,-1 0,0-1,0 1,1-1,-1 1,0-1,1 1,-1-1,0 0,1 1,-1-1,1 0,-1 0,0 0,1 0,-1-1,1 1,-1 0,0 0,1-1,0 0,59-32,-46 23,156-128,6-73,14-20,-106 121,-84 110,0-1,-1 0,1 1,0-1,0 1,-1 0,1-1,0 1,0-1,0 1,0 0,-1 0,1-1,0 1,0 0,0 0,0 0,0 0,0 0,0 0,-1 0,1 1,0-1,0 0,0 0,0 1,0-1,-1 0,1 1,0-1,0 1,-1-1,1 1,0-1,-1 1,1 0,0-1,-1 1,1 0,-1-1,1 1,-1 0,1 0,-1 0,0-1,0 1,1 0,-1 0,0 0,0 0,0 0,8 49,-8-46,1 9,-1 1,0 0,0-1,-2 1,0-1,0 1,-1-1,-1 0,0 0,-1 0,0 0,-6 8,-6 8,0 0,2 1,2 0,0 1,2 1,1 0,2 0,1 1,2 0,1 3,17 37,-12-72,0 1,-1-1,1 1,0-1,0 0,0 0,0 1,0-1,0 0,0 0,1 0,-1 0,0 0,0 0,1-1,-1 1,1 0,-1-1,1 1,-1-1,1 1,-1-1,1 0,-1 1,1-1,-1 0,1 0,-1 0,1-1,0 1,-1 0,1 0,-1-1,1 1,-1-1,1 1,-1-1,0 0,1 0,-1 1,0-1,1 0,-1 0,0 0,1-1,34-47,-24 18</inkml:trace>
  <inkml:trace contextRef="#ctx0" brushRef="#br0" timeOffset="33697.8">5664 3686,'40'-34,"-31"26,1 1,0 0,0 0,1 1,0 0,0 1,1 0,-1 1,1 1,0-1,0 2,0 0,9-1,152-6,-136 3,-1 0,1 3,0 1,0 1,23 4,-53-2,1 1,-1 0,1 0,-1 1,0 0,0 0,0 1,0 0,-1 0,0 0,0 1,0 0,2 2,73 40,86-41,-141-14,-26 8,0 0,-1 0,1 0,0 0,-1 0,1 0,0 0,0 0,-1 0,1 0,0-1,-1 1,1 0,0 0,0 0,0 0,-1-1,1 1,0 0,0 0,0-1,-1 1,1 0,0 0,0-1,0 1,0 0,0 0,-1-1,1 1,0 0,0-1,0 1,0 0,0 0,0-1,0 1,0 0,0-1,0 1,0 0,0-1,0 1,1 0,-1 0,0-1,0 1,0 0,0 0,0-1,1 1,-1 0,0 0,0-1,0 1,1 0,-1 0,0 0,-166-7,139 7</inkml:trace>
  <inkml:trace contextRef="#ctx0" brushRef="#br0" timeOffset="36962.49">5640 3711,'218'-4,"-210"1,-1 1,1-1,0-1,-1 1,1-1,-1-1,0 1,-1-1,1-1,-1 1,0-1,0 0,-1 0,1-1,1-3,2 3,1 1,0 0,0 1,1 0,-1 0,1 1,0 0,0 1,1 1,-1 0,1 0,-1 1,1 0,-1 1,1 0,0 1,-1 1,10 2,19-2,-6-3,-24 0,0 1,-1 0,1 0,-1 1,1 0,-1 1,1 0,-1 0,0 1,0 0,0 0,2 2,1 1,1 0,1-1,-1-1,1 0,0-1,0 0,0-1,0-1,0 0,0-1,0 0,7-2,-113 0,107 3,-1 0,0 1,1 1,-1 0,0 1,-1 0,1 1,-1 0,0 2,0-1,9 8,8 0,27 26,95 117,-57-73,27-14,-113-63,-2 1,1 1,-1-1,0 1,-1 1,0-1,0 1,-1 0,0 0,-1 1,3 9,6 13,16 125,-11-103,-2 2,-3 0,-2 1,-3 1,71 409,-27-247,1-25,22 59,-68-225,0 0,-2 1,-2 0,-1 0,-1 0,-1 0,-3 17,0 33,19 71,-10-115,-1 0,-2 0,-2 0,-1 0,-2 5,0 26,1 364,11-368,-5-48</inkml:trace>
  <inkml:trace contextRef="#ctx0" brushRef="#br0" timeOffset="37910.87">7392 6784,'33'101,"-7"-42,21 139,-47-197,0 0,0 0,0 1,0-1,1 0,-1 0,0 1,1-1,-1 0,1 0,-1 0,1 0,0 0,0 0,-1 0,1 0,0 0,0 0,0 0,0 0,0 0,0-1,0 1,0 0,0-1,1 1,-1-1,0 1,0-1,0 0,1 1,-1-1,0 0,0 0,1 0,-1 0,0 0,1 0,-1 0,0-1,0 1,1 0,-1-1,0 1,0-1,1 0,154-139,56-27,-75 49,-135 116,-1 0,0 1,1-1,-1 0,0 0,0 0,0 0,0 0,-1 0,1 0,0 0,-1 0,0-1,1 1,-1 0,0 0,0 0,0 0,0-1,0 1,-1 0,1 0,-1 0,0 0,1 0,-1 0,0 0,0 0,0 0,0 0,-1 0,1 0,0 1,-1-1,-11-8</inkml:trace>
  <inkml:trace contextRef="#ctx0" brushRef="#br0" timeOffset="59089.21">5309 3864,'0'-4,"2"1,-1-1,0 1,1-1,0 1,-1-1,1 1,1 0,-1 0,0 0,1 0,0 0,-1 1,1-1,0 1,0-1,1 1,-1 0,0 0,1 1,-1-1,1 1,-1 0,2-1,34-20,-35 18,0 1,0-1,0 0,-1 0,1 0,-1 0,0 0,0-1,-1 1,0-1,1 0,-1 0,-1 0,1 0,-1 0,0 0,0 0,-1-1,1 1,-1 0,0 0,0-1,-1 1,0 0,0 0,0 0,-1 0,1 0,-2-3,2 7,-1-1,1 1,0 0,-1 0,1 0,-1 0,1 0,-1 0,0 0,1 1,-1-1,0 0,1 1,-1 0,0-1,0 1,0 0,1 0,-1 0,0 0,0 0,0 0,0 0,1 1,-1-1,0 1,0-1,1 1,-1 0,1 0,-1 0,0 0,1 0,-1 0,1 0,0 0,-1 0,1 1,-1 0,-52 56,49-52,0 0,0 0,1 1,0-1,0 1,1 0,0 0,0 0,1 0,-1 1,2-1,-1 1,1-1,0 1,1 0,0-1,0 1,0 0,1 0,0-7,0 0,0 0,0 0,0 0,0 0,0 0,1 0,-1 0,0 0,0 0,1-1,-1 1,1 0,-1-1,0 0,1 1,-1-1,1 0,-1 1,1-1,-1 0,1 0,-1 0,1-1,-1 1,1 0,-1 0,1-1,-1 1,1-1,-1 1,0-1,1 0,-1 0,0 1,0-1,1 0,-1 0,0 0,0 0,0 0,0-1,0 1,0 0,-1 0,1-1,0 1,-1 0,1-1,-1 1,1-1,-1 1,1-1,-1 1,0-1,0 1,0-1,0 1,0-1,6-16</inkml:trace>
  <inkml:trace contextRef="#ctx0" brushRef="#br0" timeOffset="60656.48">5182 7191,'-1'-21,"0"16,0 0,0 0,1 0,-1 0,1 0,0 0,1 0,-1 0,1 0,0 0,0 0,0 0,1 1,0-1,0 0,0 1,0 0,1-1,0 1,0 0,0 0,0 0,1 1,-1-1,1 1,0-1,14 0,1-1,-1 2,0 0,1 2,0 0,-1 1,1 0,8 3,8-2,-2-1,-27-1,1-1,-1 1,0 0,0 1,0-1,1 1,-1 0,0 1,0 0,0 0,1 0,-1 0,0 1,0 0,-1 1,1-1,0 1,-1 0,0 0,1 1,-1 0,-1 0,1 0,0 0,-1 1,0-1,0 1,-1 0,1 1,-1-1,0 0,1 5,-3-5,0 0,-1 0,0 0,0 0,0-1,0 1,-1 0,0 0,0 0,-1 0,1-1,-1 1,0-1,0 1,0-1,-1 0,1 0,-1 0,0 0,-1 0,1 0,0-1,-1 0,0 0,0 0,0 0,0 0,0-1,-1 0,-2 2,-16 3,0 0,-1-1,1-1,-1-2,0 0,0-2,-1 0,1-2,0 0,-14-4,32 5,-12-1,1-1,-1-1,0-1,1 0,0-1,0-1,-8-3,22 7,-1 1,0-1,1 0,-1 0,1 0,0 0,0-1,0 0,0 1,0-1,0 0,1 0,-1 0,1-1,0 1,0 0,0-1,0 0,1 1,0-1,-1 0,1 0,1 0,-1 0,0 0,1 0,0 0,0 0,0 0,0 0,1 0,0 1,0-1,0 0,0-1,6-9,-1 1,2-1,0 2,0-1,1 1,1 0,0 1,11-10,-18 18,1 0,0 0,1 0,-1 0,0 0,1 1,0 0,-1 0,1 0,0 1,0-1,0 1,0 0,0 1,0-1,0 1,1 0,-1 0,0 1,0-1,0 1,0 0,0 1,0-1,0 1,-1 0,1 0,-1 1,1-1,-1 1,0 0,0 0,0 0,0 1,0 0,-1-1,1 1,-1 0,2 4,44 60,-34-46</inkml:trace>
  <inkml:trace contextRef="#ctx0" brushRef="#br0" timeOffset="62440.84">5385 6632,'-2'-1,"0"0,1-1,-1 1,0 0,1-1,0 1,-1-1,1 0,0 1,0-1,0 0,0 0,0 0,0 1,0-1,0 0,1 0,-1 0,1-1,0 1,0 0,-1 0,1 0,0 0,1-2,-2 2,-1-335,2-241,-3 544,-1 0,-1 1,-2-1,-2 1,-1 1,-7-15,13 35,-2-16,0-1,2 0,1 0,1 0,1 0,2 0,2-6,-1-39,-1-265,23 132,2-16,-17 41,9 52,41-205,-57 328,0 2,0 1,-1-1,1 1,-1-1,0 1,0-1,0 0,-1 0,0 0,0 1,0-1,0 0,-1 0,0 1,0-1,0 0,-1 1,1-1,-1 1,-2-4,2 8,0-1,-1 1,1 0,0 0,-1 0,1 0,-1 0,1 1,0-1,-1 1,1-1,0 1,0 0,-1 0,1 0,0 0,0 0,0 1,0-1,0 1,1-1,-1 1,0 0,1-1,-1 1,1 0,-1 0,1 0,0 0,0 0,0 1,0-1,0 0,1 0,-1 1,-2 1,-109 191,-25-15,116-146,-1 0,-2-2,-1-1,-1-1,-26 23,20-32,33-36,11-1,0 1,2 0,0 1,1 0,0 2,1-1,0 2,1 0,0 1,0 1,1 0,1 1,8-1,31-18,-46 21,1 1,-1 0,1 1,0 0,1 1,-1 1,0 0,1 0,-1 2,4 0,-9 0,-1-1,1 0,-1 0,0 0,1-1,-1 0,0 0,0-1,0 0,0 0,-1 0,3-3,-7 5,0-1,1 1,-1-1,0 1,0 0,1 0,-1 0,1 0,-1 0,1 1,-1-1,1 1,-1 0,1-1,0 1,-1 0,1 1,-1-1,1 0,-1 1,1-1,-1 1,1 0,-1 0,1 0,-1 0,0 0,0 1,1-1,-1 1,0-1,0 1,-1 0,1 0,0 0,0 0,-1 0,1 0,-1 0,0 0,0 1,0-1,0 1,0 0,36 106,69 159,-44-85,-56-159</inkml:trace>
  <inkml:trace contextRef="#ctx0" brushRef="#br0" timeOffset="63525.33">5005 6352,'5'2,"1"1,-1-1,1 1,-1 0,0 0,0 0,0 1,0 0,-1 0,0 0,1 0,-2 1,1-1,0 1,-1 0,0 0,0 1,0-1,-1 1,2 4,0-2,20 37,-9-14,2-1,0-1,2-1,1-1,10 9,81 85,-110-118,0 0,0 0,0-1,1 1,-1 0,1-1,0 1,0-1,0 0,0 1,0-1,1 0,-1 0,0 0,1-1,0 1,-1-1,1 1,0-1,0 0,0 0,0 0,0 0,0-1,0 1,0-1,0 1,0-1,0 0,0-1,0 1,0 0,0-1,0 0,0 0,0 0,0 0,3-1,4-7,-1 0,1-1,-1 0,-1-1,0 1,-1-2,0 1,0-1,-1 0,-1 0,1-3,10-19,12-35,-26 60,0 0,1 0,0 1,1-1,0 1,0 0,0 0,1 0,1 1,-1 0,1 0,0 0,1 1,0-1,0 2,5-4,11-4,-19 11,1 1,-1-1,0 0,0 0,-1 0,1-1,0 0,-1 1,1-1,-1 0,0-1,0 1,0 0,-1-1,1 0,-1 0,0 1,0-1,0-1,0 1,-1 0,1 0,-1-1,0-1,1-17,-2 2</inkml:trace>
  <inkml:trace contextRef="#ctx0" brushRef="#br0" timeOffset="64686.25">5563 4982,'1'38,"1"1,2 0,2-1,1 1,2-1,13 34,56 190,-32-30,-45-230,0 0,0 0,0 0,0 0,0 0,0-1,0 1,1 0,-1-1,1 1,-1-1,1 1,0-1,-1 0,1 0,0 0,0 0,0 0,0 0,0 0,0-1,0 1,0-1,0 1,0-1,0 0,0 0,0 0,1 0,-1 0,0 0,0-1,0 1,0-1,2 0,69-36,113-106,-169 132,0-1,-1-1,-1 0,-1-1,0-1,0 0,-1-1,-1-1,-1 0,-1 0,0-1,-1 0,-1-1,0 0,-2 0,0 0,-1-1,-2 0,1 0,-1-19,-2 16,0 17,0 1,-1-1,1 0,-1 0,0 1,-1-1,0 0,1 0,-2 1,1-1,-1 0,0 1,0-1,0 1,-1 0,1 0,-1 0,-1 0,-2-3,-10-3</inkml:trace>
  <inkml:trace contextRef="#ctx0" brushRef="#br0" timeOffset="67202.28">4521 7140,'886'0,"-687"26,38-11,-117 6,-101-16,0-1,1-1,0 0,0-1,0-2,0 0,17-2,-36 1,0 0,-1-1,1 1,0 0,-1 0,1-1,-1 1,1 0,-1-1,0 1,1-1,-1 1,0 0,0-1,0 1,0-1,0 1,0 0,-1-1,1 1,0-1,-1 1,1 0,-1 0,0-1,1 1,-1 0,0 0,1-1,-1 1,0 0,0 0,0 0,0 0,0 0,-1 1,1-1,0 0,0 0,0 1,-1-1,0 0,-99-82,62 54</inkml:trace>
  <inkml:trace contextRef="#ctx0" brushRef="#br0" timeOffset="68735.73">4826 3432,'41'24,"-31"-21,25 6,0-2,0-1,1-2,0-2,0-1,0-1,10-3,28 1,128 2,-189 3,0-1,-1 2,1 0,-1 0,0 1,0 1,-1 0,0 0,7 6,98 37,-102-46,-33-4,4 1,-9-1,2 1</inkml:trace>
  <inkml:trace contextRef="#ctx0" brushRef="#br0" timeOffset="73613.2">1042 4982,'39'75,"-29"-48,-2 1,-2 1,0-1,-2 1,-1 0,-1 0,-1 1,-3 10,3 3,-21 440,-5-98,17 124,4-375,4-134,0-1,0 1,-1 0,1-1,0 1,0 0,-1 0,1-1,0 1,-1 0,1 0,0-1,0 1,-1 0,1 0,-1 0,1 0,0-1,-1 1,1 0,0 0,-1 0,1 0,0 0,-1 0,1 0,-1 0,1 0,0 0,-1 0,1 0,0 0,-1 1,1-1,0 0,-1 0,1 0,0 0,-1 1,1-1,0 0,-1 0,1 1,0-1,0 0,-1 0,1 1,0-1,-1 1,-2-19</inkml:trace>
  <inkml:trace contextRef="#ctx0" brushRef="#br0" timeOffset="74544.7">3759 5235,'0'1038,"27"-716,-29-232,-45-321,30 172</inkml:trace>
  <inkml:trace contextRef="#ctx0" brushRef="#br0" timeOffset="162954.96">6426 3000,'-1'-2,"0"0,-1 1,1-1,-1 0,1 1,-1 0,1-1,-1 1,0 0,0 0,1 0,-1 0,0 0,0 0,0 1,0-1,0 1,0-1,0 1,0 0,-1 0,1-1,0 2,0-1,0 0,-1 0,-8-3,0 1,0 1,0 0,1 0,-1 1,0 1,0 0,0 0,0 1,0 0,0 1,1 1,0-1,-1 1,2 1,-1 0,0 1,1 0,-2 1,-24 85,25-53,4-23,1 0,1 1,0-1,1 1,1 0,1 0,0 0,1 0,1 0,1 0,0 0,1-1,1 3,0-14,0-1,0 1,1-1,-1 0,1 0,0-1,0 1,0-1,1 0,-1 0,1-1,-1 0,1 0,0 0,0-1,0 1,0-1,0-1,0 1,0-1,0 0,1-1,-1 1,0-1,0-1,0 1,0-1,-1 0,1 0,5-3,-1 1,-1-1,1 0,-1-1,0 0,0-1,-1 0,0 0,0 0,0-1,-1 0,0-1,-1 0,0 0,0 0,-1 0,-1-1,1 0,-1 0,-1-1,2-8,-6-95,11 311,61 81,-25-105,-43-174,-3-10</inkml:trace>
  <inkml:trace contextRef="#ctx0" brushRef="#br0" timeOffset="164754.04">6528 6302,'1'253,"24"-80,-24-49,-1-151,-1 13,1 0,0 0,1 0,1 0,0 0,1 0,0 1,1-1,1 1,1-3,-1 7,0 0,1 0,0 0,0 1,1 0,0 0,1 0,0 1,0 0,0 1,1 0,0 0,0 1,1 0,-1 1,1 0,6-2,144-58,-154 62,0 1,0 0,-1 0,1 1,0-1,0 1,0 0,0 1,0 0,-1 0,1 0,0 0,0 1,-1 0,1 0,-1 1,0-1,0 1,0 0,0 0,0 1,-1 0,1 0,-1 0,2 2,0 5,0 0,0 1,-2-1,1 1,-1 0,-1 0,0 1,-1-1,0 1,-1-1,-1 1,0-1,0 1,-1-1,-1 1,-1 2,1 35,2-43,1 0,-1 0,-1 0,1 0,-1 0,0 0,-1 0,0 0,0 0,0 0,-1-1,0 1,-1-1,1 0,-1 0,0 0,0-1,-1 1,0-1,0 0,0 0,0-1,-1 1,0-1,0-1,0 1,0-1,-1 0,1 0,-1-1,0 0,0 0,0 0,0-1,0 0,-123-24,59 4,65 18,2 1,1 0,-1 0,1-1,-1 1,1-1,-1 0,1 1,-1-2,1 1,-1 0,1-1,0 1,0-1,0 0,0 0,0 0,0 0,1-1,-1 1,1-1,-1 0,1 0,0 1,0-2,0 1,1 0,-1 0,1 0,-1-1,1 0,1-114,2 84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6.29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0,'4'0,"6"0,6 0,3 0,5 0,1 0,1 0,0 0,1 0,-1 0,0 0,0 0,-5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4:05.8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1,'0'5,"0"2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49.08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78 123,'-15'407,"-11"-165,15-36,-14-17,30-244,0 38</inkml:trace>
  <inkml:trace contextRef="#ctx0" brushRef="#br0" timeOffset="1237.51">54 174,'1'-5,"1"0,0 0,0 0,1 0,0 1,0-1,0 1,0-1,0 1,1 0,0 1,0-1,0 0,0 1,1 0,-1 0,1 1,0-1,0 1,2-1,12-8,-6 1,0 0,1 2,1-1,0 2,0 0,0 1,0 1,1 0,0 1,0 0,1 2,-1 0,1 0,-1 2,1 0,-1 1,1 0,-1 2,0 0,2 1,-7 3,-1 1,0 1,0 0,-1 0,0 1,0 0,-1 0,-1 1,0 0,0 1,-1-1,0 1,-1 0,-1 1,0-1,0 1,-2 0,1 0,-2 0,1 8,3 17,-1 0,-2 0,-2 1,-5 36,2-63,-1-1,-1 1,1-1,-2-1,0 1,0-1,-1 0,0 0,0-1,-1 1,-1-2,1 1,-1-2,-1 1,0-1,-7 4,12-6,-4 2,1 0,-1-1,0 1,0-2,0 1,-1-2,0 1,0-1,0 0,-1-1,1-1,-1 1,0-2,-8 1,-303-5,363 3,0 2,0 2,0 2,-1 1,4 4,9 4,-1 3,-1 1,42 24,101 79,-48-10,-47-34,5-22,-103-55,0 1,1-1,-1 0,0 0,1 0,-1 1,1-2,0 1,-1 0,1 0,0 0,0-1,-1 1,1-1,0 1,0-1,0 0,0 0,-1 0,1 0,0 0,0 0,0-1,0 1,-1 0,1-1,0 1,0-1,-1 0,1 0,0 0,-1 0,1 0,-1 0,1 0,-1 0,1 0,-1-1,0 1,0-1,0 1,0-1,0 1,1-2,-2-12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2.29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823 160,'1'-5,"0"1,-1-1,1 0,-1 0,0 1,-1-1,1 0,-1 1,0-1,0 0,0 1,-1-1,0 1,0 0,0-1,0 1,0 0,-1 0,0 0,0 1,0-1,0 1,-1-1,1 1,-1 0,0 0,0 1,0-1,-3 0,-26-7,-1 1,-1 2,1 2,-1 1,0 1,-1 2,1 2,-27 4,38 0,1 2,-1 0,2 1,-1 2,1 0,0 2,1 0,0 1,1 1,1 1,0 1,1 0,1 2,-4 6,13-14,0 1,1 0,0 0,0 1,2 0,-1 0,2 0,0 1,0-1,1 1,0 0,1 3,-3 7,-14 241,14-247,1 0,1 0,1 1,0 0,1-1,1 1,1 0,1-1,0 1,1-1,1 1,0-1,2 0,0-1,0 1,2-1,0 0,1-1,0 0,1 0,1-1,1-1,7 8,-6-9,-1-1,2 0,0 0,0-2,1 0,0 0,0-2,1 0,0 0,3-1,9 5,0-2,0-1,1-1,0-2,0-1,0-1,1-1,-1-2,1-1,-1-1,1-1,5-3,-30 4,0 0,0 0,0 0,0-1,0 0,-1 0,0 0,1 0,-1 0,0-1,-1 0,1 0,-1 0,1 0,-1-1,0 1,-1-1,1 0,-1 0,0 0,0 0,-1 0,1 0,-1-1,0 1,-1 0,1-1,-1 1,0 0,0-1,-1 1,-1-5,-1-68,2 55</inkml:trace>
  <inkml:trace contextRef="#ctx0" brushRef="#br0" timeOffset="797.05">438 775,'169'-10,"-136"3,1 1,-1 2,1 2,0 0,0 3,27 3,-58-3,1 0,0 0,-1 1,1-1,-1 1,0 0,0 0,1 0,-1 0,0 1,-1-1,1 1,0 0,-1 0,1 0,-1 0,0 0,0 0,0 0,-1 1,1-1,-1 1,0 0,0-1,0 1,0 0,-1-1,1 1,-1 0,0 0,0 0,-1-1,1 1,-1 0,1 0,-2 2,4 29,3 22,-2-19,0 0,3 0,1 0,2-1,2 0,7 16,54 60,-65-92,-6-15,0 1,1-1,0-1,0 1,0 0,1 0,0-1,0 0,1 1,-1-1,1 0,0-1,0 1,5 3,-7-9,-1 1,1-1,0 0,0 1,0-1,-1 0,1 0,0 0,-1 0,1-1,-1 1,1 0,-1-1,0 1,1-1,-1 1,0-1,0 0,0 1,0-1,-1 0,1 0,0 1,-1-1,1 0,-1 0,0 0,1 0,-1 0,0 0,0 0,0 0,-1 0,1 0,0 0,-1 1,1-2,0 3,2-37,-1 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4.1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1,'513'0,"-491"0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4.71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0,'462'0,"-438"0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5.64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96 0,'-2'2,"0"0,0-1,0 1,0 0,1 0,-1-1,1 1,-1 1,1-1,0 0,0 0,0 0,0 1,0-1,0 0,1 1,-1-1,1 1,0-1,0 1,0-1,0 1,0-1,0 3,0 0,-3 420,3-195,-5-203,0-1,-1 1,-2-1,-1 0,0-1,-11 17,14-27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6.3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30,'384'-15,"-244"4,1 7,14 7,-2-2,-129-1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5:57.2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140 109,'-49'226,"47"139,2 12,0-387</inkml:trace>
  <inkml:trace contextRef="#ctx0" brushRef="#br0" timeOffset="1213.03">38 288,'-1'-5,"0"-1,1 1,-1 0,1 0,0-1,1 1,-1 0,1 0,0-1,0 1,1 0,0 0,0 0,0 1,0-1,1 0,-1 1,1-1,0 1,1 0,-1 0,1 0,0 1,0-1,0 1,0 0,2-1,130-63,-106 46,-20 13,1 1,0-1,0 1,1 1,0 0,0 1,0 0,0 1,1 1,0 0,0 0,10 0,-17 2,0 0,0 1,-1 0,1 0,0 0,0 1,-1 0,1 0,-1 0,1 1,-1 0,1 0,-1 0,0 1,0 0,0 0,0 0,0 0,-1 1,1 0,-1 0,0 0,-1 0,1 1,-1-1,3 4,3 10,-1 0,0 0,-1 1,-2 0,1 0,-2 1,-1 0,1 14,2 3,-3-26,0 0,0 1,-1-1,0 1,-1-1,-1 1,0 0,0-1,-1 1,-1 0,0-1,0 1,-1-1,-1 0,0 0,0 0,-1-1,0 1,-1-1,-1 0,1 0,-6 4,-11 3,-1-1,-1-2,0 0,-1-2,-1-1,0-1,-23 5,37-10,-6 0,0 0,0-2,-1 0,1-1,-1-1,1-1,-1-1,1 0,0-2,-1 0,1-1,0-1,1 0,-4-3,-12-14,34 22,-1 0,1-1,-1 1,1 0,-1-1,1 1,-1-1,1 1,0-1,-1 1,1-1,0 1,-1-1,1 1,0-1,0 0,0 1,0-1,-1 1,1-1,0 0,0 1,0-1,0 1,0-1,0 0,0 1,1-1,-1 1,0-1,0 0,0 1,1-1,-1 1,0-1,0 1,1-1,-1 1,1-1,-1 1,0-1,1 1,-1 0,1-1,-1 1,1-1,-1 1,1 0,-1 0,1-1,0 1,-1 0,1 0,-1 0,1-1,-1 1,1 0,0 0,-1 0,1 0,11-1,0-1,0 2,1-1,-1 2,0-1,0 2,0 0,0 0,-1 1,1 0,-1 1,1 1,5 3,22 5,353 140,-366-146,0 1,0 1,-1 2,0 0,-1 2,0 0,19 15,-31-17,1-1,0-1,0 0,1-1,1-1,-1 0,1-1,0 0,1-2,-1 1,1-2,0 0,0-1,0-1,0 0,0-1,0-1,7-1,-22 3,0-1,0 0,0 0,0 0,1 0,-1 0,0 0,0 0,0 0,1-1,-1 1,0 0,0-1,0 1,0-1,0 1,0-1,0 1,0-1,0 0,0 0,0 1,0-1,0 0,-1 0,1 0,0 0,0 0,-1 0,1 0,-1 0,1 0,-1 0,0-1,1 1,-1 0,0 0,0 0,0 0,1-1,-1 1,0 0,-1 0,1 0,0-1,0 1,-1 0,1 0,0 0,-1 0,1 0,-1 0,1 0,-1 0,0 0,1 0,-1 0,0 0,-10-12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17.5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130 232,'-1'560,"-25"-257,22-268,-2-1,-2 0,-1 0,-1 0,-8 15,-10 65,28-114,0-1,0 1,0-1,0 1,0 0,0-1,0 1,0 0,-1-1,1 1,0-1,0 1,-1 0,1-1,0 1,0 0,-1 0,1-1,0 1,-1 0,1 0,0-1,-1 1,1 0,0 0,-1 0,1 0,-1-1,1 1,0 0,-1 0,1 0,-1 0,1 0,0 0,-1 0,1 0,-1 0,1 0,-1 0,1 1,0-1,-1 0,1 0,0 0,-1 1,-4-47,4 20</inkml:trace>
  <inkml:trace contextRef="#ctx0" brushRef="#br0" timeOffset="1197.52">77 258,'32'-74,"-23"58,2 1,0-1,1 2,0 0,1 1,1 0,0 0,0 2,12-7,-20 13,0 0,1 1,-1 0,1 1,-1 0,1 0,0 0,0 1,1 0,-1 0,0 0,1 1,-1 0,1 1,-1 0,1 0,-1 1,1 0,-1 0,0 0,1 1,-1 0,0 1,0-1,0 1,3 3,35 29,-2 2,-1 2,-2 1,22 32,-36-43,-18-20,0 1,0 1,-1-1,0 1,-1 0,0 1,-1 0,0 0,-1 0,0 0,-1 1,0-1,-1 1,-1 0,0 0,-1 10,1-2,0-8,1-1,-1 1,-1-1,0 1,-1-1,-1 1,0-1,0 1,-1-1,-1 0,0 0,0-1,-2 1,1-1,-1 0,-1 0,0-1,0 0,-2 1,-25 15,-1-1,-1-1,-1-2,-1-2,-29 11,51-23,-1-2,0 1,0-2,-1 0,1-1,-1-1,0-1,0 0,0-1,0-1,0-1,0-1,0 0,0-1,1-1,-1-1,1 0,0-2,-4-1,19 7,1 1,0 0,0 0,0 0,-1-1,1 1,0 0,0-1,0 1,0-1,0 0,0 1,0-1,0 0,0 0,0 1,0-1,0 0,0 0,0 0,1 0,-1 0,0 0,1 0,-1-1,1 1,-1 0,1 0,0 0,-1 0,1-1,0 1,0 0,0 0,0-1,0 1,0 0,0 0,1-1,-1 1,0 0,1 0,-1 0,0-1,1 1,0 0,11-2,0 1,1 0,-1 1,1 0,-1 1,1 0,-1 1,1 1,-1 0,2 1,16 5,-2 2,0 1,0 1,-1 2,23 15,41 19,-38-19,-1 2,-2 2,-1 3,13 14,43 31,-48-47,-47-29,0 0,-1 0,1 1,-1 1,0-1,-1 1,0 1,0-1,0 2,4 6,-5-4,0 1,1-1,1 0,0-1,0 0,1 0,0-1,1-1,0 1,0-2,1 1,0-2,0 0,0 0,1-1,0 0,0-1,0-1,3 0,-15-2,0-1,0 0,0 1,0-1,1 0,-1 0,0 1,0-1,1 0,-1 0,0-1,0 1,1 0,-1 0,0-1,0 1,0 0,1-1,-1 1,0-1,0 1,0-1,0 0,0 0,0 1,0-1,0 0,0 0,-1 0,1 0,0 0,0 0,-1 0,1-1,-5-8</inkml:trace>
  <inkml:trace contextRef="#ctx0" brushRef="#br0" timeOffset="2268.4">1591 822,'354'1,"-140"23,-192-23</inkml:trace>
  <inkml:trace contextRef="#ctx0" brushRef="#br0" timeOffset="2732.77">1695 1155,'4'0,"6"0,6 0,8 0,14 0,9 0,1 0,-4 5,-5 1,-4-1,-4 0,1-2,0-1,-1-1,-6 0</inkml:trace>
  <inkml:trace contextRef="#ctx0" brushRef="#br0" timeOffset="4461.96">3260 770,'-4'-1,"0"1,0 0,0 1,0-1,0 0,0 1,1 0,-1 0,0 0,0 1,1-1,-1 1,1 0,-1 0,1 0,0 0,0 0,0 1,0 0,0-1,0 1,1 0,-1 0,1 1,0-1,0 0,0 1,1-1,-1 1,1 0,0 0,0-1,-1 4,1 9,0 0,1 0,1 0,0 0,1 0,1-1,1 1,0-1,1 1,0-1,1-1,1 1,0-1,1 0,2 1,-5-10,-1-1,1 0,-1 0,1 0,1 0,-1-1,0 0,1 0,-1-1,1 1,0-1,0 0,0-1,0 1,0-1,0-1,0 1,0-1,1 0,-1 0,0-1,0 0,0 0,4-1,15 1,-13 1,1 0,-1 0,0-1,1-1,-1 0,0-1,0 0,0-1,0 0,-1-1,1 0,-1-1,-1 0,1-1,-1 0,0-1,3-2,-9 0,0 0,0 0,-1 0,0-1,-1 1,0-1,-1 1,0-1,-1 1,0-1,0 0,-1 1,-1-5,0-18,2 18,1 6,-1 1,0-1,0 1,0-1,-1 1,-1-1,0 1,0 0,0-1,-1 1,0 0,0 1,-1-1,0 1,-1-1,0 1,0 0,-1 0,-10-5,0 1,0 0,-2 2,1 0,-1 0,0 2,-1 0,0 2,0 0,0 0,-1 2,1 1,-1 0,1 1,-1 2,0 0,-10 2,27-4,0 1,0 0,0 0,0 0,0 0,1 0,-1 0,0 1,0 0,0-1,0 1,1 0,-1 1,0-1,1 0,-1 1,1-1,-1 1,1 0,0 0,0 0,0 0,0 0,0 0,0 0,0 1,1-1,-1 1,1-1,0 1,0 0,0 0,0-1,0 2,-47 226,40-176,-3 0,-2-1,-17 47,-47 159,72-245,0 1,2 0,-1 0,2 1,0-1,1 1,1-1,0 0,1 1,1-1,0 1,1-1,1 0,0 0,1-1,0 1,1-1,1 0,1 0,0-1,0 0,8 8,40 40,73 63,-16-71,-110-51,-1 0,1 0,-1 0,1-1,0 1,-1-1,1 0,0 1,0-1,0 0,0-1,0 1,0-1,1 1,-1-1,0 0,0 0,0 0,0 0,0-1,1 1,-1-1,0 0,0 0,0 0,-1 0,1-1,0 1,0-1,-1 0,1 1,-1-1,1 0,-1-1,0 1,0 0,0-1,0 1,0-1,0 0,-1 1,1-2,4-117,-7 94</inkml:trace>
  <inkml:trace contextRef="#ctx0" brushRef="#br0" timeOffset="5904.71">4054 1387,'2'-8,"0"0,0 1,1-1,0 1,1 0,-1 0,2 0,-1 1,0-1,1 1,0 0,1 0,0 1,-1-1,6-2,16-20,30-43,-49 64,-1 0,0-1,0 0,-1 0,0-1,-1 0,0 0,0 0,-1 0,0-1,0 0,-1 0,-1 0,1 0,-2 0,1 0,-2-1,1-3,0 0,0 0,2 0,0 1,0-1,1 0,1 1,0 0,1 0,0 0,6-8,40-115,-41 105,-1 0,-1-1,-2 0,-1 0,-1 0,-1-24,-3 25,0 10,-1 1,0-1,-2 1,0-1,-1 1,-1-1,-3-6,0 8,0 1,-1 0,-1 0,0 0,-1 1,-2 1,-9-12,21 27,0 0,-1 0,0 0,1 0,-1 0,0 0,1 0,-1 0,0 0,0 0,0 1,0-1,0 0,1 1,-1-1,-1 0,1 1,0-1,0 1,0 0,0-1,0 1,0 0,0 0,-1 0,1 0,0 0,0 0,0 0,-1 0,1 0,0 0,0 0,0 1,0-1,0 1,0-1,0 1,0-1,0 1,0 0,0-1,0 1,0 0,0 0,0-1,0 1,1 0,-1 0,0 0,1 0,-1 0,1 0,-1 0,1 0,-1 1,-17 120,-88 193,103-301,-1 0,2 0,0 1,0-1,2 1,-1-1,2 1,0-1,1 1,0-1,1 0,1 1,0-2,1 1,1 0,4 7,147 222,-148-226,-4-8,-1 1,1-1,0 0,1 0,0-1,1 0,0 0,0 0,0-1,1 0,0 0,0-1,1 0,4 2,85 43,-94-47,1-1,0 0,-1 0,1 0,0-1,0 0,1 0,-1 0,0 0,1-1,-1 0,1 0,0 0,-1-1,1 0,-1 0,1 0,5-2,0-18,-16 9</inkml:trace>
  <inkml:trace contextRef="#ctx0" brushRef="#br0" timeOffset="6913.37">2438 2156,'271'-16,"168"-68,-243 57,141 1,959 25,-1292 0,1 0,-1 0,0 0,1 1,-1-1,0 1,1 1,-1-1,1 0,-1 1,0 0,1 0,-1 0,0 1,0-1,0 1,0 0,0 0,0 1,-1-1,1 1,-1 0,0 0,1 0,-1 0,-1 0,1 1,0-1,-1 1,0 0,0 0,0 0,0 0,0 0,-1 0,1 4,-5 13</inkml:trace>
  <inkml:trace contextRef="#ctx0" brushRef="#br0" timeOffset="7684.8">4029 2284,'-53'36,"-162"205,81-82,57-67,4 3,-9 23,33-47,12-17,2 2,3 1,2 2,-20 55,31-69,13-37,2 1,-1 0,1 0,1 0,0 0,0 1,1-1,0 1,0-1,1 1,1 0,-1 0,2 4,-1-13,0-1,1 1,-1-1,0 1,1-1,-1 1,0-1,1 0,-1 1,1-1,-1 0,0 1,1-1,-1 0,1 1,-1-1,1 0,-1 0,1 0,-1 0,1 1,0-1,-1 0,1 0,-1 0,1 0,-1 0,1 0,-1 0,1-1,-1 1,1 0,-1 0,1 0,-1 0,1-1,-1 1,1 0,-1 0,1-1,-1 1,1 0,-1-1,0 1,1-1,-1 1,0 0,1-1,-1 1,0-1,0 1,1-1,-1 1,0-1,0 1,0-1,25-29,72-91,-76 99</inkml:trace>
  <inkml:trace contextRef="#ctx0" brushRef="#br0" timeOffset="8625.6">4106 2438,'38'47,"91"178,-108-182,-2 0,-2 2,-2 0,-2 1,-2 0,3 31,-2-21,68 191,-37-114,-115-187,57 45</inkml:trace>
  <inkml:trace contextRef="#ctx0" brushRef="#br0" timeOffset="9135.76">3644 2952,'438'-27,"-105"28,-320-1,0 0,0 1,0 1,0 1,0 0,-1 0,1 1,8 4,-5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0.86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40 86,'-36'-9,"35"9,1-1,0 1,-1-1,1 0,0 1,-1-1,1 1,0-1,0 0,0 1,0-1,0 0,-1 0,1 1,0-1,1 0,-1 1,0-1,0 0,0 1,0-1,0 0,1 1,-1-1,0 0,1 1,-1-1,0 1,1-1,-1 0,1 1,-1-1,1 1,-1 0,1-1,-1 1,1-1,-1 1,1 0,0-1,-1 1,1 0,0 0,-1-1,1 1,0 0,-1 0,2 0,19-10,2 2,-1 0,1 1,0 2,0 0,1 1,-1 2,1 0,0 2,-1 0,1 2,10 2,45-2,-14-2,-39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6.77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1,'5'0,"5"0,5 0,5 0,3 0,-2 4,-1 2,6 0,2-2,-4 3,-1 1,-1-2,1-1,-4-2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1.31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0,'5'0,"5"0,6 0,4 0,4 0,1 5,6 1,1-1,1 0,-2-2,-2-1,-1-1,-1 0,-1-1,4-1,-3-3,-6-7,-7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29.38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1099 340,'1'-52,"-13"-122,10 168,-1 0,1 0,-1 0,0 0,0 0,-1 1,0 0,0 0,0 0,-1 0,1 0,-1 1,0 0,0 0,-1 0,1 1,-1 0,0 0,0 0,0 1,0-1,0 2,-1-1,1 1,-2-1,-18-2,1 2,-1 0,1 1,-1 2,-23 3,-284 50,322-54,1 0,0 1,0 0,0 1,0 0,0 0,0 1,0 1,1 0,0 0,0 0,0 2,0-1,-4 4,-50 37,51-39,-1 1,2 1,-1-1,1 2,1 0,-1 0,2 1,-1 0,2 0,0 1,-2 4,-80 257,83-254,2 0,1 0,0 0,1 0,1 1,1-1,0 1,2-1,1 5,-1-15,0 0,1 0,0 0,1-1,0 1,0-1,1 0,0 1,1-2,-1 1,1 0,1-1,0 0,0 0,0-1,1 0,-1 0,2 0,-1-1,6 4,133 67,-92-50,2-3,0-2,2-3,0-2,13 0,-21-9,0-3,0-1,0-3,46-6,-91 6,1-2,-1 1,0 0,0-1,0 0,-1 0,1 0,0-1,-1 0,1 1,-1-2,0 1,0 0,0-1,-1 0,1 0,-1 0,0 0,0 0,0-1,0 0,-1 1,0-1,0 0,0 0,-1 0,0 0,0 0,0-1,0 1,-1 0,0 0,0-1,0 1,-1 0,0 0,0-3,-3-20,-3 4</inkml:trace>
  <inkml:trace contextRef="#ctx0" brushRef="#br0" timeOffset="763.01">612 622,'454'0,"-451"0,-1-1,1 0,0 1,0 0,0 0,0 0,0 0,0 0,0 0,0 1,0 0,0-1,0 1,0 0,0 1,-1-1,1 0,0 1,-1-1,1 1,-1 0,0 0,0 0,0 0,1 0,-2 0,1 1,0-1,0 1,-1-1,0 1,1 0,-1 0,0-1,0 1,0 2,-19 146,8 253,11-269,-1-127,0 0,0-1,1 1,0 0,1-1,0 1,0-1,0 1,1-1,0 0,1 0,-1 0,1 0,1-1,-1 0,3 3,-7-9,0 1,1 0,-1-1,1 1,-1-1,0 1,1-1,-1 1,1-1,-1 1,1-1,0 1,-1-1,1 1,-1-1,1 0,0 0,-1 1,1-1,0 0,-1 0,1 0,0 1,0-1,-1 0,1 0,0 0,-1 0,1 0,0-1,0 1,-1 0,1 0,0 0,-1-1,1 1,0 0,-1-1,1 1,-1 0,1-1,0 1,-1-1,1 1,-1-1,1 1,-1-1,0 1,1-1,-1 0,1 1,-1-1,0 1,0-1,1 0,-1 1,0-1,0 0,0 0,0 1,0-1,0 0,0 1,0-1,0 0,5-52,-5 51,1-21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4.61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62,'84'15,"297"22,-120-38,-85-42,-83 14,-55 19,0 3,1 1,0 1,0 3,4 1,157 2,-184-5,-9-2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2.35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695 1,'-15'89,"-86"125,-44-7,-106 110,134-174,91-101,22-37,-1 1,2 0,-1 1,0-1,1 0,0 1,1 0,0 0,0 0,0 0,1 0,0 0,0 4,0-10,1 1,-1 0,1-1,0 1,-1-1,1 1,0 0,0-1,0 1,1 0,-1-1,0 1,1 0,-1-1,1 1,-1-1,1 1,0-1,-1 1,1-1,0 0,0 1,0-1,0 0,1 0,-1 1,0-1,0 0,1 0,-1 0,0-1,1 1,-1 0,1 0,-1-1,1 1,0-1,0 1,9-8,0-1,-1 0,0 0,0-1,-1 0,0-1,-1 0,0 0,-1-1,4-7,119-206,-109 188</inkml:trace>
  <inkml:trace contextRef="#ctx0" brushRef="#br0" timeOffset="1047.66">772 52,'31'61,"135"160,-152-199,-1 1,-1 0,-2 1,0 0,-1 1,-2 0,5 24,7 20,7 42,-22-86,1-1,1 1,1-1,1 0,1 0,1-1,1-1,1 1,9 10,19 49,-39-80,-1-1,1 1,-1 0,1-1,-1 1,0 0,0-1,0 1,0 0,0 0,0-1,0 1,0 0,-1 0,1-1,-1 1,1 0,-1-1,0 1,1-1,-1 1,0 0,0-1,0 0,0 1,-1-1,1 0,0 0,0 1,-1-1,1 0,-1 0,1 0,-1-1,1 1,-1 0,0-1,1 1,-1-1,0 1,1-1,-1 0,0 1,0-1,1 0,-1 0,0-1,0 1,-5-2,1 0,-1-1,1 1,0-1,0-1,0 1,0-1,0 0,1-1,0 1,0-1,0 0,0 0,1-1,0 0,0 1,0-1,1 0,-1-3,-9-10,-4-7,3 2</inkml:trace>
  <inkml:trace contextRef="#ctx0" brushRef="#br0" timeOffset="1500.16">439 618,'70'0,"178"-11,-166 2,0 3,78 5,-118 1,-16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7:36.54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1 309,'35'25,"-21"-12,-1 0,0 1,-1 1,0 0,-2 1,0 0,0 0,-2 1,0 0,2 8,-8-18,1-1,-1 0,1 0,0 0,1-1,0 1,0-1,0 0,0 0,1 0,0-1,0 1,0-1,0 0,1-1,-1 1,1-1,0 0,0 0,0-1,1 0,-1 0,1-1,-1 1,1-1,-1-1,1 1,0-1,-1 0,1-1,-1 0,1 0,-1 0,1-1,-1 1,0-2,1 1,3-3,53-83,-57 73,0 0,-1-1,0 0,-1 0,-1-1,0 1,-2-1,0 1,0-1,-2 1,0-1,-1-1,1-25,2 36,-1-1,1 1,-1 0,-1 0,1-1,-1 1,0 0,-1 0,0 0,0 0,0 0,-1 1,0-1,0 1,-1-1,0 1,0 0,0 0,-1 1,0-1,0 1,0 0,0 1,-1-1,0 1,0 0,0 0,-1 1,-4-2,3 4,-1 0,1 1,-1 0,1 0,-1 1,1 0,-1 0,1 1,0 0,0 1,0 0,0 0,0 1,1-1,-1 2,1-1,0 1,1 0,-1 1,1 0,-5 5,-9 9,2 1,0 1,2 1,0 0,2 1,-1 3,8-16,1 1,1 1,-1-1,2 1,0-1,0 1,1 1,1-1,0 0,0 9,8 238,4-218,2 0,1-1,2-1,18 33,-22-48,122 194,-86-151,-43-61,-1 0,1-1,1 1,-1-1,1 0,0-1,0 1,1-1,0 0,0 0,0-1,0 1,1-1,0-1,-1 1,1-1,1-1,-1 1,0-1,1 0,-1-1,1 0,-1 0,1 0,0-1,-1 0,3-1,17-24,-20 9</inkml:trace>
  <inkml:trace contextRef="#ctx0" brushRef="#br0" timeOffset="1497.51">693 1002,'8'1,"-1"-1,1 0,0 0,-1-1,1 0,-1 0,1-1,-1 0,0 0,0-1,0 1,0-2,0 1,0-1,-1 0,0 0,0-1,3-2,122-140,8-50,-48 37,-85 140,-1-1,-1-1,-1 1,0-1,-2 1,0-1,-2 1,-3-21,2-21,2 56,-13-105,12 108,-1 1,1-1,-1 1,0 0,0 0,0 0,0 0,0 0,-1 0,1 0,-1 1,0-1,0 1,0 0,0 0,0 0,0 0,-1 0,1 1,0 0,-1-1,0 1,1 1,-1-1,1 0,-1 1,0 0,-2 0,3 0,0 0,0 0,0 0,0 0,0 1,1-1,-1 1,0 0,0 0,1 0,-1 1,0-1,1 0,-1 1,1 0,0-1,-1 1,1 0,0 0,0 1,0-1,1 0,-1 1,0-1,1 1,-1-1,1 1,0 0,-1 1,-16 93,14-61,-4 3,2 1,2 0,2 0,1 0,2 0,6 33,-5-61,1 0,1 1,0-1,1-1,0 1,1-1,0 0,1 0,0 0,1-1,0 0,0-1,5 4,53 66,-58-66,2 0,0-1,0 0,1 0,1-1,0 0,0-1,1-1,0 0,2 0,0-1,-1 0,1-2,0 0,1 0,-1-2,1 0,0 0,16 0,9-3,-30-1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3.7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130 134,'-25'69,"16"-44,1 0,1 0,1 1,1 0,2 0,0 6,0-7,-16 238,11-209,3 0,2 0,4 51,-2 58,-20-29,17-130,4-27,0 21,0-18</inkml:trace>
  <inkml:trace contextRef="#ctx0" brushRef="#br0" timeOffset="1302.14">53 262,'-1'-11,"0"1,1-1,0 1,1-1,0 1,1-1,0 1,1 0,0 0,0 0,1 0,0 0,1 1,0 0,1 0,0 0,0 1,5-6,-2 6,1 1,-1 0,1 0,1 1,-1 1,1 0,0 0,1 1,-1 0,1 1,-1 0,1 1,0 0,0 1,0 0,0 1,0 1,12 1,-9-2,0 1,0 0,-1 1,1 1,0 0,-1 1,1 0,-1 1,0 1,-1 1,1 0,-1 0,-1 1,3 3,-7-6,0 0,-1 1,0 0,0 0,-1 1,0 0,0 0,0 0,-1 1,0 0,0 0,-1 0,0 0,-1 1,0 0,0 0,0 0,-1 0,-1 0,0 0,0 0,-1 1,0-1,0 0,-1 0,0 1,-1-1,0 0,-1 1,-3 7,-1 0,-1-1,0 0,-1 0,-1-1,0 0,-2-1,1 0,-1-1,-1 0,-1-1,1 0,-2-1,0-1,0 0,-1-1,0-1,0 0,-1-1,0-1,0-1,-1 0,1-1,-1-1,0-1,-4 0,-172-2,161-15,73 26,9 15,-1 2,-1 3,-1 1,-2 2,-2 2,1 5,-1-5,161 168,-50-81,-110-81,61 43,-69-79,-24-11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6.19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0 106,'98'-43,"-51"28,0 2,1 2,1 2,-1 3,1 1,30 2,-65 3,-9 0,-1-1,1 1,-1 0,1 1,-1-1,1 1,-1 0,0 0,1 0,-1 0,0 1,0 0,0 0,0 0,3 2,3 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6.63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0 107,'46'-43,"-35"35,1 0,0 1,-1 1,2 0,-1 1,1 0,0 0,0 2,0 0,1 0,-1 1,0 1,1 0,0 1,6 1,183 1,-179-2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53:48.2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463 899,'0'7,"-1"1,1-1,0 1,1-1,0 0,0 1,1-1,-1 0,2 0,-1 0,1 0,0 0,0 0,1-1,0 0,0 1,1-1,-1-1,1 1,4 2,0 0,1-1,0 0,0-1,0 0,1-1,0 0,0 0,0-2,1 1,-1-1,1-1,0 0,0 0,0-2,-1 1,1-1,0-1,0 0,5-2,73-38,-84 40,1-1,-1 0,0-1,1 0,-1 0,-1 0,1 0,0-1,-1 0,1 0,-1-1,0 1,-1-1,1 0,-1-1,0 1,0-1,-1 1,0-1,0 0,0 0,-1-1,1 1,-1-1,-1 1,0-1,1 1,-2-2,-8-144,4 143,-1 1,1 0,-1 0,-1 1,1-1,-1 1,-1 0,1 1,-1 0,-5-4,-4-5,8 8,-1 0,0 1,0 0,-1 0,1 1,-1 0,0 1,-1 0,1 1,-1 0,0 0,1 1,-1 0,0 1,0 1,0 0,0 0,0 1,-7 1,7 1,0 0,1 1,-1 0,1 0,0 1,0 1,1-1,0 2,0-1,0 1,0 1,-10 7,-95 106,80-79,13-11,0 0,3 1,0 1,2 1,-10 33,-8 14,24-51,1 1,2 0,1 0,2 1,1 0,1-1,2 1,1 0,3 16,-1 48,-3-89,-1-1,1 1,0-1,1 1,0 0,0-1,0 1,1-1,0 0,0 0,1 1,0-1,0-1,0 1,0 0,1-1,0 0,0 0,1 0,-1 0,1 0,4 2,138 89,-89-69,-33-13,0-2,0-2,1 0,1-1,0-2,23 4,-37-9,-1 0,1 0,0-1,-1 0,1-1,0 0,0-1,-1-1,1 0,5-2,-15 2,0-1,0 0,0 0,0 0,-1 0,1-1,-1 1,0-1,0 1,0-1,-1 0,1 0,-1 0,0 0,0 0,0 0,-1 0,1 0,-1 0,0 0,0 0,0 0,-1-1,0 1,0-1,1-3,-1-20</inkml:trace>
  <inkml:trace contextRef="#ctx0" brushRef="#br0" timeOffset="1490.47">1207 1463,'1'-4,"0"-1,0 0,1 1,0-1,0 1,0-1,1 1,-1 0,1 0,0 0,0 0,0 1,1-1,-1 1,3-2,12-14,148-149,-147 151,-1-1,-1 0,-1-2,0 0,-2-1,0 0,50-65,-41 60,-9 11,-1 0,0-1,-1 0,0-1,-2-1,0 0,-1 0,2-7,64-242,-68 217,-2 1,-2-1,-3 0,-2-11,1-15,1 69,1-1,-1 1,0-1,0 0,-1 1,0-1,0 1,-1-1,0 1,0 0,-1-1,0 1,0 0,-1 1,0-1,0 1,0-1,-1 1,0 1,0-1,0 1,-1-1,0 2,0-1,-4-2,1 3,-1-1,1 2,-1-1,1 1,-1 1,0 0,0 0,0 1,0 0,-1 1,1 0,0 1,0 0,0 1,0-1,0 2,0 0,1 0,-1 0,1 1,0 1,-1 0,6 1,0 1,0-1,0 1,1 0,0 0,0 0,0 0,1 1,0-1,1 1,0-1,0 1,1-1,-1 1,2 0,-1-1,1 1,0 0,0 11,18 318,34 52,-15-273,52 12,-81-114,-4-5,-1-1,2 0,-1 0,1 0,1-1,-1 0,1 0,0-1,1 0,0 0,6 3,140 62,-152-71,0 1,0 0,0-1,0 1,0-1,0 0,0 0,0 0,1 0,-1 0,0 0,0 0,0-1,0 1,0-1,0 1,0-1,0 0,0 0,0 0,0 0,-1 0,1 0,0-1,-1 1,1-1,-1 1,1-1,-1 1,0-1,2-1,-3-8</inkml:trace>
  <inkml:trace contextRef="#ctx0" brushRef="#br0" timeOffset="2282.54">1 1719,'155'-20,"-45"-3,105-11,264-11,428 37,-568 10,215-2,-539 1,0 0,1-1,-1-1,0-1,0 0,0-1,0-1,0 0,-1-1,10-4,-60 36,18-9</inkml:trace>
  <inkml:trace contextRef="#ctx0" brushRef="#br0" timeOffset="3051.79">1387 2054,'-11'2,"0"1,0 0,0 1,1 0,0 1,0 0,0 0,0 1,1 0,0 1,0 0,0 1,1 0,1 0,-1 0,1 1,1 0,-1 1,2-1,-1 1,-1 6,-23 27,-62 95,-66 132,79-127,-98 130,148-232,1 2,3 0,1 2,-5 15,-31 58,30-72,112-186,-74 123,2 0,-1 1,2 0,0 1,1 0,1 1,0 0,2 0,81-80,-70 65</inkml:trace>
  <inkml:trace contextRef="#ctx0" brushRef="#br0" timeOffset="4082.35">1233 2105,'1'5,"1"1,0 0,0-1,0 0,1 0,0 0,0 0,0 0,1 0,-1-1,1 1,0-1,0 0,1 0,4 3,15 17,51 114,-47-75,90 261,9 13,-39-145,-84-187,0 0,0 0,1 0,0 0,-1-1,2 1,-1-1,0-1,1 1,0-1,-1 0,1 0,0 0,2-1,-7-2,0 0,0 0,-1 0,1 0,0-1,0 1,0 0,0-1,-1 1,1 0,0-1,0 1,-1-1,1 1,0-1,-1 1,1-1,-1 0,1 1,-1-1,1 0,-1 0,1 1,-1-1,1 0,-1 0,0 0,0 1,1-1,-1 0,0 0,0 0,0 0,0 0,0 1,0-1,0 0,0 0,0 0,0 0,-1 0,1 1,0-1,-1 0,1 0,0 0,-1 1,-16-43,-2 14,-2 2</inkml:trace>
  <inkml:trace contextRef="#ctx0" brushRef="#br0" timeOffset="4601.24">873 2695,'515'0,"-493"0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0.35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29,'260'-10,"-187"1,1 3,-1 3,42 4,-25 0,-66-1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1.95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1,'574'0,"-559"-1,0 2,0-1,0 2,0 0,0 0,0 2,0 0,-1 0,1 2,-1 0,12 6,77 38,-96-28,-14-15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2.4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0,'306'0,"-193"15,-95-17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2.8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1,'4'0,"6"0,10 0,6 0,2 0,6 0,1 0,-1 0,-2 0,-2 0,-2 0,-1 0,-2 0,-4 4,-6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13.1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1,'0'3,"0"0,1 0,-1 0,1 0,0 1,0-1,0 0,0 0,0 0,0-1,1 1,0 0,-1 0,1-1,0 1,0-1,1 0,-1 1,0-1,1 0,-1 0,1-1,0 1,0 0,-1-1,1 0,0 0,0 1,0-2,1 1,-1 0,2 0,113 5,-98-7,180-2,-196 3,0 0,-1 0,1-1,0 1,0-1,-1 0,1 0,0 0,-1-1,1 1,-1-1,0 0,0 0,1 0,-1 0,0-1,-1 1,1-1,0 0,1-2,3-9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32.6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0 280,'40'38,"-34"-29,-1 0,0 0,0 1,-1 0,0 0,0 0,-2 1,1-1,-1 1,-1-1,1 1,-2 0,0 7,6 34,-4-35,29 91,17 20,-43-97,-1-1,-2 1,0 0,-2 0,-3 16,1 24,1-64,1-6,-1-1,1 1,-1 0,0 0,1-1,0 1,-1 0,1 0,-1-1,1 1,0 0,0 0,-1 0,1 0,0-1,0 1,0 0,0 0,0 0,0 0,0 0,0 0,1-1,-1 1,0 0,0 0,1 0,-1 0,0-1,1 1,-1 0,1 0,-1-1,1 1,-1 0,1-1,0 1,-1-1,1 1,0-1,-1 1,1-1,0 1,0-1,0 1,-1-1,1 0,0 0,0 1,0-1,0 0,0 0,-1 0,1 0,0 0,0 0,0 0,0 0,0-1,-1 1,1 0,1-1,15-15,0-1,-1-1,-1-1,0 0,-2-1,9-15,9-13,85-139,-40 65,-4-3,35-90,-87 173,70-95,-53 74,-52 98,-54 57,51-63,0-2</inkml:trace>
  <inkml:trace contextRef="#ctx0" brushRef="#br0" timeOffset="1229.34">1118 966,'-31'-53,"24"45,0 0,-1 1,0 0,-1 1,1 0,-1 0,-1 1,1 0,-1 0,1 1,-1 1,0-1,-1 2,1-1,0 1,-1 1,0 0,1 1,-1 0,1 0,-1 1,1 0,-1 1,-4 2,4-2,1 1,-1 1,1 0,0 0,0 1,1 0,-1 0,1 1,0 1,-6 6,-14 7,16-11,7-7,0 1,0 0,0 0,0 0,0 1,1-1,0 1,0 1,0-1,0 1,1 0,0 0,0 0,0 0,0 1,1 0,0 0,0 0,1 0,-1 0,1 0,1 1,-1-1,1 1,0-1,1 1,0-1,0 1,0 0,1 2,0-6,0 1,1-1,-1 0,1 0,0 1,0-2,0 1,0 0,1 0,-1-1,1 1,-1-1,1 1,0-1,0 0,0 0,0-1,0 1,1-1,-1 1,0-1,1 0,-1 0,1-1,3 1,99 2,-81-4,-17 1,-1 0,1 0,-1 0,1-1,-1 0,0-1,1 1,-1-1,0-1,0 0,-1 0,1 0,0 0,-1-1,0 0,0-1,0 1,0-1,-1-1,0 1,0-1,0 1,-1-1,0-1,0 1,0 0,-1-1,0 0,0 0,-1 0,1-2,-1-59,-6 149,7-35,3-2,1 1,2 0,7 16,-16-59,1 0,-1 0,1 0,-1 1,1-1,0 0,0 0,0 0,0-1,0 1,0 0,0 0,1-1,-1 1,1 0,-1-1,1 1,0-1,0 0,-1 0,1 0,0 1,0-2,0 1,0 0,0 0,0-1,0 1,0-1,1 1,-1-1,0 0,0 0,0 0,0 0,1-1,-1 1,0 0,0-1,0 0,0 1,0-1,2-1,11-9</inkml:trace>
  <inkml:trace contextRef="#ctx0" brushRef="#br0" timeOffset="2585.48">1397 584,'2'1,"0"0,-1 1,1-1,0 1,-1-1,1 1,-1-1,0 1,0 0,1 0,-1 0,0 0,0-1,-1 1,1 0,0 1,-1-1,1 0,-1 0,0 0,1 0,-1 0,0 0,-1 1,1-1,1 1,1 366,-2-179,-1-195,1-1,0 0,0 0,1 0,-1 0,1 0,1 0,-1 0,1 1,0-1,0 0,0 1,1 0,0 0,0-1,0 2,1-1,0 0,0 1,0-1,0 1,1 0,-1 1,1-1,0 1,0 0,1 0,0 0,18-2,1 0,0 2,1 1,-1 1,0 1,1 1,-1 1,0 1,15 5,-26-7,0 2,0-1,0 2,0 0,0 1,-1 0,0 1,0 1,-1 0,0 0,0 1,0 1,3 4,-10-5,0 0,-1 0,0 1,0-1,-1 1,0 0,-1 0,0 0,0 0,-1 1,0-1,-1 0,0 1,0-1,-1 0,0 0,-1 4,0 12,2-21,0 0,0 0,0 0,-1 0,0 0,0-1,0 1,0 0,0 0,-1-1,0 1,1-1,-1 1,-1-1,1 0,0 0,-1 0,0 0,1 0,-1 0,-1-1,1 1,0-1,0 0,-1 0,1 0,-1-1,-13 6,0-1,-1-1,0 0,0-1,0-1,-1-1,1-1,-1 0,1-2,0 0,-1-1,1 0,0-2,0 0,0-1,0-1,-7-4,5 5,-121-68,126 68</inkml:trace>
  <inkml:trace contextRef="#ctx0" brushRef="#br0" timeOffset="43030.34">2388 863,'-69'-23,"-95"-70,13 7,49 39,83 37,-1 2,1 0,-1 1,-1 1,1 1,-1 1,0 0,0 2,0 0,0 2,-6 1,-346 0,211 31,116-19,-207 89,237-95,-1 0,2 1,-1 0,1 2,0-1,1 2,0 0,1 1,0 0,0 1,2 0,0 1,0 0,1 1,1 0,1 1,0 0,1 0,0 0,1 1,-2 14,-5 51,3 0,4 1,4 1,7 72,-2-140,1-1,0 0,1 0,1-1,0 0,1 0,0 0,2-1,-1 0,2 0,-1-1,2 0,-1-1,2 0,35 45,-39-45,-1-1,2 0,0 0,0-1,0 0,1 0,0-1,1-1,0 0,0 0,1-1,8 3,12 0,1-2,0-1,1-1,-1-2,1-2,0-1,14-2,4 1,8 3,1-3,-1-2,1-3,-1-3,-1-2,0-3,0-3,37-16,77-42,-151 64,-1 0,-1-2,0 0,0-1,-1-1,12-13,47-94,-16-49,-44 107,-11 30,-1 0,-2-1,-1 0,-2 1,-2-1,-1-10,0-20,2 50,-8-66,7 79,1 1,-1-1,0 0,0 0,0 1,0-1,0 1,0-1,0 1,-1-1,1 1,0-1,-1 1,1 0,-1 0,1 0,-1 0,0 0,0 0,1 0,-1 1,0-1,0 1,0-1,0 1,0 0,1-1,-1 1,0 0,0 0,0 1,0-1,0 0,0 1,0-1,0 1,1-1,-1 1,0 0,-20 8,-1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1:59.68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2786 4662,'503'0,"-532"-24,4 9,0-2</inkml:trace>
  <inkml:trace contextRef="#ctx0" brushRef="#br0" timeOffset="-13860.2">2212 1591,'1'0,"-1"1,0-1,1 0,-1 0,0 0,1 0,-1 0,0 0,1 0,-1 0,1 0,-1 0,0 0,1 0,-1 0,0 0,1 0,-1-1,0 1,1 0,-1 0,0 0,1 0,-1-1,0 1,0 0,1 0,-1-1,0 1,0 0,1 0,-1-1,0 1,0 0,0-1,1 1,-1 0,0-1,16 44,-16-41,63 294,-25-187,60 43,-96-149,0 0,1 0,-1 0,1 0,-1-1,1 1,0-1,0 0,0 0,0 0,0 0,1-1,-1 1,0-1,1 0,0 0,-1 0,1 0,-1-1,1 1,0-1,-1 0,1 0,0 0,-1-1,1 1,0-1,-1 0,1 0,-1 0,1 0,-1-1,0 1,1-1,-1 0,0 0,0 0,0-1,-1 1,1-1,0 1,-1-1,0 0,1 0,-1 0,185-279,-140 184,-46 95,68-132,-62 119</inkml:trace>
  <inkml:trace contextRef="#ctx0" brushRef="#br0" timeOffset="-12227.65">3007 2077,'10'-14,"7"38,-11-14,4 4,0 1,-1 1,-1 0,0 0,-1 1,-1-1,-1 2,0-1,-1 0,-1 1,-1 0,0 0,-2 0,0 0,0-1,-2 1,0 0,-4 10,-5-15,12-37,5 15,-1 1,1 1,1-1,0 1,0 0,0 0,1 1,0 0,0 1,0 0,1 0,-1 0,1 1,1 0,-1 1,0 0,1 1,0 0,-1 0,1 1,0 0,0 1,0 0,0 1,-1 0,1 0,0 1,0 0,-6-2,0 1,-1-1,1 1,0 0,0 0,0 1,-1-1,1 1,0-1,-1 1,0 0,1 1,-1-1,0 1,0-1,0 1,0 0,-1 0,1 0,-1 0,0 0,0 1,0-1,0 1,-1-1,1 1,-1 0,0 0,0 0,0-1,-1 1,1 0,-1 0,0 0,0 0,0 0,-1 0,0 2,2-2,-1 0,1 0,-1 0,0 0,0 0,-1 0,1 0,-1 0,0 0,0 0,0 0,0-1,-1 1,0 0,1-1,-1 1,-1-1,1 0,0 1,-1-1,0 0,1-1,-1 1,0 0,-1-1,1 0,0 1,-1-1,1-1,-1 1,0 0,-1 0,-13 2,0-1,0 0,-1-2,1 0,0-1,-1 0,-4-2,-19 0,42 2,-3 0,-1 1,1-1,0 1,0-1,0 0,0 0,0 0,0-1,0 1,0-1,0 1,0-1,0 0,0 0,0-1,0 1,1-1,-1 1,1-1,-1 0,1 0,-1 0,1 0,0 0,0 0,0-1,0 1,0-1,1 0,-1 1,1-1,0 0,0 0,-2-38,4 22</inkml:trace>
  <inkml:trace contextRef="#ctx0" brushRef="#br0" timeOffset="-2602.66">2985 2474,'-2'2,"0"-1,0 1,1-1,-1 1,0 0,1 0,0 0,-1 0,1 0,0 0,0 1,0-1,0 0,1 1,-1-1,0 0,1 1,0-1,-1 0,1 1,0-1,1 1,-1-1,0 1,-1 7,-44 193,47 447,-2 225,0-857</inkml:trace>
  <inkml:trace contextRef="#ctx0" brushRef="#br0" timeOffset="-1065.19">2323 4263,'1261'0,"-1253"0,0-1,-1 1,1 0,0 1,0 0,-1 0,1 1,0 0,-1 0,1 0,-1 1,0 0,0 1,0 0,-1 0,1 0,-1 1,0 0,0 0,0 1,-1-1,0 1,2 3,-7-7,-1 0,1 0,-1 0,1 0,-1 0,0 0,0 0,0 0,0 0,0 0,0 0,0-1,-1 1,1-1,-1 1,1-1,-1 1,0-1,1 0,-1 0,0 1,0-1,0-1,0 1,0 0,0 0,0-1,0 1,0-1,0 0,-1 1,1-1,0 0,0 0,0-1,0 1,0 0,0-1,0 1,0-1,-2 0,-3 1,-26 1</inkml:trace>
  <inkml:trace contextRef="#ctx0" brushRef="#br0" timeOffset="-435.4">2632 4462,'2'-3,"-1"-1,1 0,1 1,-1-1,1 1,-1-1,1 1,0 0,0 0,0 1,1-1,-1 1,1-1,-1 1,1 0,0 0,0 1,-1-1,2 1,-1 0,14-4,1 1,0 1,0 1,-1 1,1 0,0 2,10 1,12-1,-13 1,1 1,-1 1,0 2,0 1,19 7,-2-4,-87-2,28-3</inkml:trace>
  <inkml:trace contextRef="#ctx0" brushRef="#br0" timeOffset="-17009.37">180 1,'2'20,"1"0,0 0,2 0,0-1,2 0,0 0,1 0,2 2,24 67,-7 45,-27 111,0-243,1 1,0 0,0 0,0 0,0 0,0 0,0-1,0 1,0 0,1-1,-1 1,1-1,-1 0,1 1,-1-1,1 0,0 0,0 0,0 0,-1 0,1-1,0 1,0 0,0-1,0 0,0 1,0-1,0 0,1 0,-1 0,0 0,0 0,0-1,0 1,0-1,0 1,0-1,-1 0,1 0,0 1,0-1,0-1,-1 1,1 0,0 0,-1-1,1 1,-1-1,0 1,1-1,-1 1,0-1,0 0,0 0,0 1,0-1,-1 0,1 0,0 0,61-130,-56 113,0 1,1 0,1 1,1 0,1 0,0 1,1 0,6-6,101-109,-15-22,-78 113,-22 34</inkml:trace>
  <inkml:trace contextRef="#ctx0" brushRef="#br0" timeOffset="-15560.32">1152 620,'0'-6,"1"0,-1 0,0 0,0 0,-1 0,0 0,0 0,0 0,-1 1,0-1,0 0,0 1,-1-1,0 1,0 0,0 0,-1 0,1 1,-1-1,0 1,-1 0,1 0,-1 0,1 0,-1 1,0 0,-1 0,1 0,0 1,-2-1,-5 0,0 0,0 0,-1 2,1-1,-1 1,1 1,-1 1,1-1,-1 2,1 0,-7 2,14-1,-1 0,1 1,0-1,-1 2,2-1,-1 0,0 1,1 0,0 0,0 0,1 0,-1 1,1-1,-2 5,-11 17,13-23,1 1,0-1,0 1,0-1,0 1,1 0,0 0,0 0,0 0,1 0,-1 0,1 0,1 0,-1 0,1 0,-1 0,1-1,1 1,-1 0,1 0,0-1,0 1,0-1,1 1,-1-1,1 0,0 0,0 0,1 0,-1-1,1 1,-1-1,1 0,1 0,-1 0,0-1,0 1,1-1,0 0,-1-1,2 1,0 2,1-1,-1 0,1-1,0 0,0 0,0 0,0-1,0 0,1 0,-1-1,0 0,0 0,1-1,-1 1,0-2,0 1,0-1,0 0,0-1,0 1,-1-1,1-1,-1 1,0-1,2-1,-3-4,1-1,-2 0,1 0,-1 0,0 0,-1 0,-1-1,1 0,-2 1,1-1,-2 0,1 0,-2-9,3-21,5 17,4 44,36 216,-46-213</inkml:trace>
  <inkml:trace contextRef="#ctx0" brushRef="#br0" timeOffset="-4436.27">886 2828,'0'4,"4"1,5-1,1 4,2 0,4-2,2-1,1-2,6-1,2-1,1-1,-5 0</inkml:trace>
  <inkml:trace contextRef="#ctx0" brushRef="#br0" timeOffset="-7063.38">886 973,'-1'60,"11"124,27 14,-29 24,19-81,-22-111,-1 0,-2 0,0 1,-3-1,-1 10,0 27,2 428,-4-488,-1-10</inkml:trace>
  <inkml:trace contextRef="#ctx0" brushRef="#br0" timeOffset="-5984.51">445 2474,'1118'0,"-1095"0</inkml:trace>
  <inkml:trace contextRef="#ctx0" brushRef="#br0" timeOffset="-4949.46">688 2652,'244'-14,"30"5,-250 2,-30 6,-40 24,33-13</inkml:trace>
  <inkml:trace contextRef="#ctx0" brushRef="#br0" timeOffset="5287.71">224 3491,'0'-47,"2"25,-1 1,-1-1,-1 0,-1 0,0 1,-2 0,-1-1,-1 1,0 1,-2-1,-5-10,-76-134,79 146,1-1,1 1,1-2,1 1,1-1,-3-20,2 10,-11-109,8 46,3 0,8-91,-1 55,12-66,15 76,48-95,-22 25,39-41,20 21,-101 194,1 1,1 0,1 1,0 0,0 1,17-10,11-11,147-111,-180 112,-16 27</inkml:trace>
  <inkml:trace contextRef="#ctx0" brushRef="#br0" timeOffset="6141.72">379 663,'170'-42,"-56"44,-111 1,0 0,0 1,0-1,0 1,-1-1,1 1,-1 0,0 0,0 0,0 0,-1 1,1-1,-1 0,0 1,0-1,-1 1,0-1,1 1,-1-1,-1 1,1-1,-1 1,1-1,-1 1,-1 2,0 11,-24 245,27-14,-1-223</inkml:trace>
  <inkml:trace contextRef="#ctx0" brushRef="#br0" timeOffset="7812.16">1042 4087,'16'-47,"-15"35,1 0,1 0,0 0,0 0,1 1,1-1,0 1,0 0,1 0,1 1,-1 0,2 0,-1 0,2 1,-1 0,1 1,4-3,150-117,98-19,-89 46,-122 73,-39 23,-1 0,0 0,0-1,-1-1,0 1,0-2,0 1,-1-1,0 0,4-6,-6 4,1 0,1 1,0 0,0 1,0-1,1 2,1-1,-1 1,1 1,0-1,2 1,108-86,-25 3,22-2,79-70,-75 36,-54 37,-14 25,-52 62,-1 0,1 0,-1 1,0-1,0 0,1 0,-1 0,0 0,0 0,0 1,0-1,0 0,0 0,0 0,0 0,-1 0,1 0,0 1,0-1,-1 0,1 0,0 0,-1 0,1 1,-1-1,1 0,-1 1,1-1,-1 0,0 1,1-1,-1 1,0-1,0 1,1-1,-1 1,0-1,0 1,0 0,1-1,-1 1,0 0,0 0,0 0,0 0,0 0,0 0,1 0,-1 0,0 0,0 0,0 0,0 0,0 1,1-1,-1 0,0 1,0-1,0 0,1 1,-1-1,0 1,0-1,1 1,-1 0,0 0,-3-1,-16 1</inkml:trace>
  <inkml:trace contextRef="#ctx0" brushRef="#br0" timeOffset="8255.15">2653 2519,'155'-37,"-151"36,0 0,1-1,-1 0,1 1,0 0,-1 0,1 0,0 0,0 1,-1 0,1 0,0 0,0 1,0 0,-1 0,1 0,-1 0,1 1,0-1,-1 1,0 0,0 1,1-1,-1 1,-1-1,1 1,0 1,5 13,-1 1,0 0,-1 1,-1 0,-1 0,-1 0,-1 0,2 19,12 55,-11-71,-2-11,-1 0,0 1,-1-1,0 1,0 0,-1 0,-1-1,0 1,0 0,-2 5,2-16,-1-1,1 1,-1-1,1 1,-1-1,1 1,-1-1,0 1,1-1,-1 1,1-1,-1 0,0 1,1-1,-1 0,0 0,0 0,1 1,-1-1,0 0,0 0,1 0,-1 0,0 0,1 0,-1 0,0-1,0 1,1 0,-1 0,0 0,1-1,-1 1,0 0,1-1,-1 1,1-1,-1 1,0-1,1 1,-1-1,1 1,-1-1,1 1,0-1,-1 0,1 1,0-1,-1 0,1 1,0-1,0 0,-1 1,1-1,0 0,0 1,0-1,0 0,0 0,0 1,0-1,0 0,0 0,-40-132,31 77</inkml:trace>
  <inkml:trace contextRef="#ctx0" brushRef="#br0" timeOffset="9467.65">1484 906,'138'13,"-101"-3,1 2,-2 1,0 2,0 1,-2 2,10 7,175 110,-139-89,19 32,9-22,-156-122,39 50</inkml:trace>
  <inkml:trace contextRef="#ctx0" brushRef="#br0" timeOffset="10355.02">2323 973,'-2'1,"1"0,0 1,-1-1,1 1,0 0,0-1,0 1,0 0,1-1,-1 1,0 0,1 0,-1 0,1 0,0-1,-1 1,1 0,0 0,0 0,0 0,1 0,-1 0,0 0,1 0,-1 0,1-1,0 1,-1 0,1 0,0-1,0 1,0 0,1 0,21 59,-18-45,1 0,0-1,1 0,0 0,2 0,-1-1,8 8,-12-20,-1 1,0 0,1 0,-1 1,0-1,-1 1,1-1,-1 1,1 0,-1 0,0 0,0 0,-1 0,1 1,-1-1,0 0,0 1,-1-1,1 1,-1-1,0 1,0-1,0 1,-1-1,0 1,0-1,0 1,0-1,0 0,-1 0,0 0,0 0,0 0,-1 1,-202 106,181-93,-35 12,48-35,4-3</inkml:trace>
  <inkml:trace contextRef="#ctx0" brushRef="#br0" timeOffset="12117.94">1880 663,'-52'30,"12"-1,-114-7,-43 32,195-54,0 1,0-1,0 0,0 1,0 0,0 0,0-1,0 1,0 0,0 0,0 1,0-1,1 0,-1 1,1-1,-1 1,1-1,-1 1,1 0,0 0,0-1,0 1,0 0,0 0,0 0,0 0,1 0,-1 0,1 1,-1-1,1 0,0 0,0 0,0 0,0 1,0-1,1 0,-1 2,28 80,-20-68,-3-1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08.5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0 214,'26'50,"-9"62,-12-37,29 104,-34-178,0 0,1 0,-1-1,0 1,0 0,1 0,-1 0,0 0,1-1,-1 1,1 0,-1 0,1-1,0 1,-1 0,1-1,0 1,-1-1,1 1,0-1,0 1,-1-1,1 1,0-1,0 0,0 1,0-1,-1 0,1 0,0 1,0-1,0 0,0 0,0 0,0 0,0-1,-1 1,1 0,0 0,0 0,0-1,0 1,0 0,-1-1,1 1,0-1,0 1,-1-1,1 1,0-1,-1 1,1-1,0 0,-1 0,1 1,-1-1,1 0,-1 0,1 0,29-49,25-141,2 76,-22 22,-9 40,4-26,-29 42,-1 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8:42.52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333 111,'-42'-43,"38"38,0 0,0 0,-1 0,1 0,-1 1,0-1,0 1,0 1,-1-1,0 1,1-1,-1 2,0-1,-1 1,1 0,0 0,-1 0,1 1,0 0,-1 1,0-1,1 1,-1 1,1-1,-1 1,1 0,-1 0,1 1,0 0,-1 0,1 0,0 1,1 0,-1 0,0 1,1 0,0-1,-1 2,2-1,-6 5,9-7,-5 6,0 1,1-1,-1 1,2 1,-1-1,1 0,1 1,0 0,0 0,1 0,0 0,0 5,4 138,-2-151,0 0,0 0,0 0,1 0,-1 0,1 0,-1 0,1 0,0 0,-1 0,1 0,0 0,1-1,-1 1,0 0,0-1,1 1,-1-1,0 0,1 1,0-1,-1 0,1 0,0 0,0 0,-1 0,1 0,0 0,0-1,0 1,0-1,0 1,0-1,0 0,0 0,0 0,0 0,0 0,1-1,2 1,1-1,-1 0,0-1,0 0,1 1,-1-2,-1 1,1 0,0-1,-1 0,1 0,-1 0,0-1,2-1,3-7,-1-1,0 1,-1-1,-1-1,0 1,-1-1,0 0,-1 0,0-1,-1-3,7-19,27-101,-37 139,0-1,1 1,-1-1,0 1,1-1,-1 0,0 1,1-1,-1 0,1 1,-1-1,1 0,-1 0,1 0,-1 1,1-1,-1 0,1 0,-1 0,1 0,0 0,-1 0,1 0,-1 0,1 0,-1 0,1 0,-1 0,1 0,-1 0,1-1,-1 1,1 0,-1 0,1-1,-1 1,1 0,-1-1,1 1,-1 0,0-1,1 1,-1-1,0 1,1 0,-1-1,0 1,0-1,1 1,-1-1,0 1,0-1,0 1,0-1,0 0,1 1,-1-1,0 1,0-1,0 1,-1-1,1 1,0-1,0 1,0-1,0 1,0-1,-1 1,1-1,6 145,-8-88,6 19,1-58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09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 64,'-3'0,"2"0,4 0,2-3,4-1,3-1,3 2,-1-3,1 0,1 1,4 1,2-1,1-1,-3-3,-6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0.1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0,'3'0,"5"0,4 0,3 0,3 0,2 0,3 0,2 0,0 0,-1 0,-1 0,-2 0,0 0,-4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1.7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397 100,'12'175,"-3"70,-11-156,3-84,0 1,-1-1,0 0,0 1,0-1,-1 1,0-1,0 0,0 1,0-1,-1 0,0 0,0 0,-1 0,1-1,-1 1,0 0,0-1,-1 0,1 0,-1 0,0 0,0-1,0 1,0-1,-1 0,0 0,1 0,-1-1,0 0,0 0,0 0,0-1,-2 1,-13 0,0-1,0-1,0 0,0-2,1 0,-1-1,0-1,1-1,0-1,0 0,1-2,-1 0,1-1,-24-40,36 32</inkml:trace>
  <inkml:trace contextRef="#ctx0" brushRef="#br0" timeOffset="512.37">220 61,'0'-3,"0"-2</inkml:trace>
  <inkml:trace contextRef="#ctx0" brushRef="#br0" timeOffset="877.99">220 41,'1'-3,"1"0,0 1,0-1,0 0,0 1,0 0,0-1,1 1,-1 0,1 0,0 0,-1 1,1-1,0 1,0-1,0 1,0 0,0 0,0 0,1 1,-1-1,0 1,0 0,1 0,-1 0,0 0,2 0,313 1,-301-1</inkml:trace>
  <inkml:trace contextRef="#ctx0" brushRef="#br0" timeOffset="2055.17">42 966,'2'0,"36"1,0-2,-1-1,1-2,-1-2,11-3,178-29,-157 19,-44 12,1 0,-1-1,-1-2,1 0,-2-2,3-2,-6 2,-2 2</inkml:trace>
  <inkml:trace contextRef="#ctx0" brushRef="#br0" timeOffset="6272.2">849 494,'2'-6,"-1"1,0-1,-1 0,0 0,0 0,0 1,0-1,-1 0,0 0,0 0,-1 1,1-1,-1 1,-1-1,1 1,-1 0,0 0,0 0,0 0,-1 0,1 1,-1 0,0-1,-1 1,1 1,-1-1,1 1,-1 0,0 0,-1 0,1 0,-1 1,2 1,-1 1,1-1,0 1,0 0,0 0,-1 1,1-1,0 1,0 0,0 0,0 0,0 1,0-1,0 1,1 0,-1 0,0 1,1-1,0 1,-1-1,1 1,0 0,0 0,1 0,-1 1,1-1,0 1,-2 3,-2 3,2 0,0 1,0-1,0 1,2 0,-1 0,1 0,1 0,0 0,0 7,1-3,7 69,-7-82,1 0,-1 0,1 0,-1 0,1 0,0-1,0 1,0 0,0 0,0-1,1 1,-1-1,0 1,1-1,-1 0,1 1,-1-1,1 0,0 0,-1 0,1 0,0 0,0-1,0 1,0 0,0-1,0 0,0 1,0-1,0 0,0 0,0 0,0 0,-1 0,1 0,0-1,2 0,1-2,1 0,-1 0,0 0,-1-1,1 0,-1 0,0 0,0 0,0-1,0 1,-1-1,1 0,-1 0,-1-1,1 1,-1-1,0 1,0-1,0 0,0-4,12-25,-9 25,-1-1,0 0,0 1,-1-1,0-1,-1 1,-1 0,0 0,0-1,-1 1,0-1,-1 1,-1 0,0-1,-2-4</inkml:trace>
  <inkml:trace contextRef="#ctx0" brushRef="#br0" timeOffset="7532">1027 337,'-2'1,"0"1,1 0,-1-1,1 1,-1 0,1 0,-1 0,1 0,0 0,0 0,0 1,0-1,1 0,-1 0,1 1,-1-1,1 1,0-1,0 0,0 1,0-1,0 0,0 2,0 0,-1 7,0-7,0 0,0 1,1-1,-1 1,1-1,0 1,0-1,0 1,0-1,1 1,0-1,0 1,0-1,1 0,-1 0,1 0,0 0,0 0,1 0,-1 0,1 0,0-1,2 3,-1-7,1 0,-1 0,1-1,-1 1,0-1,0 0,0 0,0 0,0-1,0 1,0-1,-1 0,1 0,-1 0,0-1,0 1,0-1,0 0,-1 0,1 1,2-3,-1 0,0 0,0 0,-1 0,0-1,0 0,0 0,-1 1,0-1,-1-1,1 1,-1 0,0-7,5-23,-1 21,-1 23,1 28,-5-29,19 131,-19-117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3.1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251 0,'-137'16,"132"-15,1 1,-1 0,1 0,0 0,0 0,0 0,0 1,0 0,1 0,-1 0,1 0,0 1,0-1,0 1,0 0,1-1,-1 1,1 1,0-1,0 0,1 0,-1 1,1-1,0 1,0-1,0 1,1 0,0 1,0-2,1 0,-1 0,1 1,0-1,1 0,-1 0,1 0,0 0,0 0,0 0,0-1,1 1,0-1,-1 1,1-1,0 0,1 0,-1 0,1-1,-1 1,1-1,0 0,-1 0,1 0,0 0,1-1,44 34,-44-29,0 1,-1 0,0 0,0 1,0-1,-1 1,0-1,0 1,-1 0,0 0,0 0,-1 1,0-1,-1 0,0 1,0-1,0 0,-1 0,-1 1,1-1,-1 0,-3 7,1-11,1-1,-1 0,0-1,0 1,0-1,0 1,0-1,0 0,-1-1,1 1,0-1,-1 0,0 0,1 0,-1-1,0 1,1-1,-1-1,0 1,1 0,-1-1,0 0,1 0,-1 0,1-1,-1 0,1 0,0 0,0 0,0 0,0-1,0 0,-1-1,-25-27,23 21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0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1,'0'457,"0"-436</inkml:trace>
  <inkml:trace contextRef="#ctx0" brushRef="#br0" timeOffset="1421.9">137 316,'7'0,"0"0,1 1,-1-1,1-1,-1 1,1-1,-1 0,1-1,-1 0,0 0,0-1,0 0,0 0,5-4,-4 2,-2 2,1 0,-1 0,0-1,0 0,0-1,-1 1,0-1,0 0,0 0,0-1,-1 1,0-1,0 0,0 0,-1-1,0 1,0-1,-1 1,1-1,-2 0,2-3,-3 8,0 0,-1 0,1 0,0 0,-1 0,1 0,-1 0,1 0,-1 0,0 0,0 1,0-1,0 0,0 0,0 1,-1-1,1 1,0-1,-1 1,1 0,-1 0,0-1,1 1,-1 0,0 0,0 0,1 1,-1-1,0 0,0 1,0-1,0 1,0 0,0 0,0 0,0 0,0 0,0 0,0 0,0 0,0 1,0-1,0 1,0 0,0-1,1 1,-1 0,0 0,0 0,1 0,-1 1,1-1,-1 1,-8 5,2 1,-1 0,1 1,1 0,0 0,0 0,0 1,1 0,1 1,0-1,0 1,1 0,0 0,1 1,1-1,0 0,0 1,1 0,0-1,1 1,0 0,2 3,0-7,0 0,0-1,1 1,0-1,1 0,0 0,0 0,0-1,1 1,0-1,0 0,1 0,-1-1,7 4,-10-7,0 0,0-1,0 0,0 0,1 1,-1-1,1 0,-1-1,0 1,1 0,0-1,-1 0,1 1,-1-1,1 0,-1 0,1 0,0-1,-1 1,1-1,-1 1,1-1,-1 0,1 0,-1 0,0 0,1 0,-1-1,0 1,2-2,7-10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15.9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362 218,'-2'-7,"-1"-1,1 1,-2 0,1 0,-1 0,0 0,0 1,-1 0,1 0,-1 0,-1 0,1 1,-1 0,0 0,-2-1,-1 2,0 0,0 1,-1 0,1 0,-1 1,1 0,-1 1,0 0,0 1,1 0,-1 0,0 1,0 0,-2 1,4 1,-1 0,1 0,0 1,0 0,0 0,0 0,1 1,0 1,0-1,0 1,1 0,0 1,0-1,0 1,1 1,-4 5,5-4,0 1,1 0,0 0,1 0,0 0,1 1,0-1,0 0,1 1,0-1,1 0,1 9,0 18,-2-32,1 0,0 0,0 0,0 0,0 0,1 0,-1 0,1 0,1-1,-1 1,1 0,-1-1,1 0,1 0,-1 0,0 0,1 0,0-1,0 0,0 1,0-1,1-1,-1 1,2 0,100 77,-102-77,1 0,-1-1,1 0,-1 0,1 0,0-1,0 0,0 1,0-2,0 1,0-1,0 1,0-1,0-1,0 1,0-1,0 0,0 0,0 0,-1-1,1 1,0-1,-1-1,1 1,-1 0,0-1,0 0,0 0,0 0,0-1,4-2,-1 0,1 0,-2 0,1-1,-1 0,0 0,0-1,-1 0,0 0,0 0,-1-1,0 1,-1-1,0 0,0 0,-1 0,1-6,0 4,0 0,-1 0,0 0,-1-1,-1 1,0-1,0 1,-1-1,0 1,-1 0,0-1,-1 1,-1 0,1 1,-2-1,-2-5,-58-78,62 91,1 1,-1-1,0 1,0 0,0 0,0 0,0 0,-1 0,1 1,-1-1,1 1,-1 0,1 0,-1 1,0-1,1 1,-1-1,0 1,1 0,-3 1,-15-2</inkml:trace>
  <inkml:trace contextRef="#ctx0" brushRef="#br0" timeOffset="699.17">224 297,'38'43,"-23"-33,130 91,-133-90,82 57,-41-45,-42-16</inkml:trace>
  <inkml:trace contextRef="#ctx0" brushRef="#br0" timeOffset="10860.19">992 41,'-1'-2,"1"0,-1 0,1 0,-1 0,0 0,0 0,1 0,-1 0,-1 1,1-1,0 0,0 1,-1-1,1 1,0-1,-1 1,0 0,1 0,-1-1,0 1,1 0,-1 1,0-1,0 0,0 0,0 1,0-1,0 1,0 0,0-1,0 1,0 0,-2 1,-70 2,69-3,0 1,0-1,0 2,0-1,0 0,0 1,1 0,-1 0,0 0,1 1,0 0,0 0,0 0,0 0,0 0,0 1,1 0,0-1,0 1,0 1,0-1,0 1,-8 17,4-9,0 0,1 1,1 0,0 0,0 0,2 0,0 1,0-1,0 13,3-17,-1 8,1 0,0 0,1 0,1-1,1 1,0 0,2-1,0 0,2 5,-5-14,0-1,1 1,0 0,0-1,1 0,0 1,0-1,1-1,0 1,0-1,0 0,1 0,0 0,0-1,1 0,-1 0,1-1,0 0,0 0,1 0,-1-1,1 0,0-1,-1 1,7 0,4-4,-3-2</inkml:trace>
  <inkml:trace contextRef="#ctx0" brushRef="#br0" timeOffset="11861.69">1287 81,'-15'0,"10"-1,0 0,-1 1,1 0,0 0,0 0,0 1,0 0,0 0,0 0,0 1,0-1,1 1,-1 0,0 1,1-1,-1 1,1 0,0 0,0 0,-3 3,1 0,0 1,0 0,0 0,1 1,0-1,0 1,1 0,0 0,1 1,0-1,0 2,-5 20,2 0,1 1,1-1,2 1,1 0,2 0,1 3,0-27,0 0,1-1,0 0,0 1,0-1,1 0,0 0,0-1,1 1,0-1,-1 0,2 0,-1-1,0 1,3 0,16 17,-22-19,0 0,0 0,1-1,-1 1,0-1,1 1,0-1,-1 0,1 0,0 0,0-1,0 1,0-1,0 0,0 1,1-1,-1-1,0 1,1 0,-1-1,1 0,-1 0,0 0,1 0,-1 0,1-1,0 1,8-11</inkml:trace>
  <inkml:trace contextRef="#ctx0" brushRef="#br0" timeOffset="13090.82">1504 277,'0'-2,"-1"1,1-1,0 0,-1 1,1-1,-1 0,0 1,0-1,1 1,-1-1,0 1,0-1,0 1,-1 0,1 0,0-1,0 1,-1 0,1 0,-1 0,1 0,-1 0,1 1,-1-1,1 0,-1 1,0-1,1 1,-1 0,0-1,0 1,1 0,-1 0,0 0,0 0,1 0,-1 1,0-1,1 1,-1-1,0 1,1-1,-1 1,1 0,-1 0,1-1,-1 1,1 0,-1 1,1-1,0 0,0 0,-1 1,1-1,-1 2,-2 5,0 0,0 0,1 1,-1-1,2 1,0 0,0 0,0 0,1 0,0 0,1 1,0-1,1 0,0 0,0 0,1 0,0 0,0 0,1 0,0-1,1 1,0-1,1 1,-3-6,0-1,0 0,1 0,-1 0,1 0,-1 0,1-1,0 1,-1-1,1 1,0-1,0 0,0 0,0-1,0 1,1 0,-1-1,0 0,0 0,0 0,0 0,0 0,1-1,-1 1,0-1,0 0,0 0,0 0,0 0,-1-1,1 1,0-1,0 0,-1 0,1 1,-1-2,0 1,0 0,1 0,-1-2,4-9,-2-2,1 1,-2 0,0-1,0 1,-2-1,0 0,0 0,-1 0,-1 0,-1 1,-1-4,3 15,-1-1,0 1,0 0,0-1,0 1,0 0,-1 0,0 0,1 0,-1 0,0 0,-1 0,1 1,0-1,-1 1,1 0,-1-1,0 1,0 0,0 1,0-1,0 0,0 1,0 0,-1 0,1 0,0 0,-1 0,0 1,-9-5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35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61 81,'-4'1,"1"1,0-1,-1 1,1 0,0 0,0 0,0 0,0 1,0-1,1 1,-1 0,1 0,0 0,0 0,0 0,0 0,0 0,1 1,-1-1,1 1,-1 2,-3 142,6-296,34 47,-34 98,0 1,0 0,1-1,-1 1,0 0,1 0,-1 0,1 0,0 0,-1 0,1 1,0-1,0 0,0 1,0 0,1-1,-1 1,0 0,0 0,1 0,-1 0,1 1,-1-1,1 1,-1 0,1-1,-1 1,1 0,-1 0,1 1,-1-1,1 0,-1 1,1 0,-1-1,1 1,-1 0,0 0,1 0,-1 1,0-1,0 0,0 1,0 0,0-1,0 1,-1 0,1 0,-1 0,1 0,-1 0,1 0,-1 1,0-1,0 2,4 11,-1 1,-1-1,0 1,-1-1,-1 1,-1 0,0 0,-1-1,-1 9,-1 28,3 11,0-52,0-37,1-117,0 138,1 1,-1-1,1 1,0 0,0 0,1-1,-1 2,1-1,0 0,0 0,0 1,0 0,0 0,1 0,0 0,-1 0,1 0,0 1,1 0,-1 0,0 0,0 1,1-1,-1 1,1 0,0 0,-1 0,1 1,-1 0,1 0,0 0,-1 0,1 1,0 0,3 1,-5 1,0 0,0 1,0 0,-1-1,1 1,-1 0,0 0,0 1,0-1,-1 0,1 1,-1-1,0 0,0 1,-1 0,0-1,1 1,-1-1,-1 1,1-1,-1 1,0-1,0 1,0 0,0 12,-2 187,3-184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37.4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41 250,'0'295,"-1"-332,-1 25,2 0,-1 1,1-1,1 1,0-1,1 1,0-1,1 1,0 0,1-2,0 9,0 0,1 0,-1 0,1 1,0 0,0 0,0 0,1 1,-1 0,0 0,1 0,0 0,-1 1,1 0,0 0,0 1,0-1,-1 1,1 1,0-1,0 1,-1 0,1 0,2 2,17-2,-22-1,0 0,0 1,0-1,0 1,0-1,-1 1,1 0,0 0,0 0,-1 0,1 1,-1-1,1 1,-1-1,1 1,-1 0,0 0,0 0,0 0,0 0,0 1,-1-1,1 0,-1 1,1 0,-1-1,0 1,0 0,0-1,0 1,-1 0,1 0,-1 0,1 0,-1 0,0 0,0 0,-1 0,1-1,-4 179,4-177,0 0,0 0,0 0,0 0,0 0,-1-1,0 1,0 0,0 0,0 0,-1-1,1 1,-1-1,0 1,0-1,0 0,0 0,-1 0,1 0,-1 0,0 0,0 0,0-1,0 0,0 0,-1 0,1 0,-1 0,1 0,-1-1,0 0,1 0,-1 0,0 0,0 0,0-1,-2 0,-1 3,0-2,1 1,-1-1,0 0,0 0,0-1,0 0,1 0,-1 0,0-1,0 0,0-1,1 1,-1-1,0 0,1-1,0 0,0 0,0 0,0-1,0 0,0 0,1 0,0-1,0 0,0 0,1 0,-1 0,-1-4,3-6</inkml:trace>
  <inkml:trace contextRef="#ctx0" brushRef="#br0" timeOffset="1587.75">337 73,'-1'-2,"0"0,0 0,1 0,-1-1,1 1,0 0,-1 0,1 0,0-1,0 1,0 0,1 0,-1-1,0 1,1 0,0 0,-1 0,1 0,0 0,0 0,0 0,0 0,0 0,1 0,-1 0,1 1,-1-1,1 1,-1-1,1 1,0-1,0 1,0 0,0 0,0 0,0 0,0 0,0 1,0-1,0 0,0 1,1 0,-1-1,0 1,0 0,1 0,-1 0,0 1,1-1,94 64,-85-52,-1 0,0 1,-1 1,0 0,-2 0,1 1,-2 0,0 0,0 1,3 15,-5-17,6 23,-2 0,-2 0,-1 1,-2 0,-2 0,-1 0,-2 0,-2 4,2 50,0-81,0-1,-1 0,0 0,0-1,-1 1,0 0,-1-1,0 1,0-1,-1 0,0-1,-1 1,0-1,-1 1,-46 82,46-86,1 0,-1-1,0 0,-1 0,1 0,-1-1,1 0,-1-1,0 0,0 0,0 0,0-1,0-1,-1 1,1-1,0 0,-6-2,1-2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48:29.9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1,'-16'348,"11"-279,5-52</inkml:trace>
  <inkml:trace contextRef="#ctx0" brushRef="#br0" timeOffset="1348.71">277 198,'14'-54,"-15"52,0 0,-1 0,1 1,-1-1,1 1,-1-1,1 1,-1-1,0 1,0 0,0 0,0 0,0 0,0 0,0 1,0-1,0 1,0-1,0 1,0 0,0-1,0 1,-1 0,1 1,0-1,0 0,0 0,0 1,0 0,0-1,0 1,0 0,0 0,0 0,0 0,0 0,0 0,1 1,-1-1,1 1,-1-1,1 1,-1-1,1 1,-1 0,-5 10,0 0,1 0,0 1,1-1,0 1,1 1,1-1,0 0,0 1,2 0,-1-1,2 1,0 0,1 0,0-1,2 7,-2-17,-1-1,1 1,1-1,-1 1,0-1,1 0,-1 0,1 1,0-1,-1 0,1 0,0 0,0-1,1 1,-1 0,0-1,0 1,1-1,-1 0,1 0,-1 0,1 0,0 0,-1-1,1 1,0-1,-1 0,1 1,0-1,-1-1,1 1,0 0,0-1,-1 1,1-1,0 0,-1 0,1 0,-1 0,1 0,-1 0,0-1,1 1,-1-1,0 0,0 1,0-1,0 0,-1 0,1-1,0 1,-1 0,1 0,-1-1,0 1,1-3,2-6,0 0,0 0,-1 0,-1 0,0-1,0 1,-1-1,-1 1,0-1,0 0,-2-4,1-3,1 2</inkml:trace>
  <inkml:trace contextRef="#ctx0" brushRef="#br0" timeOffset="3500.79">455 139,'-1'20,"0"-13,0 0,0 1,0-1,1 0,0 1,0-1,0 0,1 1,1-1,-1 0,1 0,0 0,1 0,0 0,0 0,0-1,1 1,0-1,0 0,0 0,1-1,0 1,0-1,1 0,3 2,-6-6,0 0,1-1,-1 1,0-1,1 0,-1 0,1 0,-1 0,0-1,1 1,-1-1,0 0,1 0,-1 0,0-1,0 1,0-1,0 0,0 1,0-1,-1-1,1 1,-1 0,1-1,-1 1,0-1,0 1,0-1,0 0,0 0,-1 0,1 0,-1 0,0-1,0 1,0 0,0-1,-1 1,1 0,-1-1,0 1,0-1,0 1,-1-2,3-140,-2 145,0 1,0-1,0 0,1 0,-1 1,0-1,0 0,0 0,0 0,1 1,-1-1,0 0,0 0,0 0,1 0,-1 0,0 1,0-1,1 0,-1 0,0 0,1 0,-1 0,0 0,0 0,1 0,-1 0,0 0,0 0,1 0,-1 0,0 0,0 0,1 0,-1 0,0 0,1 0,-1-1,0 1,0 0,0 0,1 0,-1 0,0 0,0-1,0 1,1 0,4 29,-5 242,0-250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0:59.2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 2006,'12'-107,"15"-58,5 65,-21 73,-2-1,-1 0,-1 0,-1-1,-2 1,-1-3,-4-460,-38 333,18-17,-19 68,-25-65,-86-86,119 193,23 57</inkml:trace>
  <inkml:trace contextRef="#ctx0" brushRef="#br0" timeOffset="1435.33">83 1298,'0'20,"-2"-9,1 1,1 0,0 0,0 0,1-1,1 1,0 0,1-1,0 1,1-1,0 0,0 0,1 0,1-1,0 0,0 0,4 3,37 73,66 44,-110-126,-1-1,1-1,0 1,0 0,0-1,1 0,-1 1,0-1,1 0,0-1,-1 1,1-1,0 0,0 0,0 0,0 0,0 0,0-1,0 0,0 0,0 0,0 0,0-1,0 1,0-1,-1 0,1-1,0 1,0 0,-1-1,1 0,0 0,-1 0,3-3,4-2,-1 0,0 0,0-1,-1-1,0 0,-1 0,0 0,0-1,-1 0,0 0,2-6,56-92,7-21,-56 96,-11 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8:44.56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68 0,'0'291,"-21"-160,21-128,0-1,0 0,0 0,0 0,0 0,0 1,0-1,0 0,-1 0,1 0,-1 0,1 0,-1 1,0-1,0 0,0-1,0 1,0 0,0 0,-1 0,1-1,-1 1,1 0,-1-1,1 0,-1 1,0-1,0 0,0-2,0 0,1-1,-1 1,1 0,-1-1,1 0,-1 1,1-1,0 0,0 0,0 0,0 0,0 0,0 0,1 0,-1 0,1 0,-1 0,1 0,0 0,0 0,-1-1,2 1,-1 0,0-1,0 1,0-7,1 0,0 0,0 0,1 0,0 1,0-1,1 0,0 1,1 0,0 0,0 0,1 0,0 1,0-1,1 1,0 0,0 1,1 0,-1 0,1 0,1 1,-1 0,1 0,0 1,0 0,0 0,0 1,1 0,-1 0,1 1,7-1,-12 2,0-1,0 1,0 0,1 1,-1-1,0 1,1-1,-1 1,0 1,1-1,-1 1,0-1,0 1,0 0,1 1,-1-1,0 1,0 0,-1 0,1 0,0 0,-1 1,1-1,-1 1,0 0,0 0,0 0,0 0,0 1,-1-1,1 1,-1 0,0 0,0 0,-1 0,1 0,0 4,1 9,-2 1,0 0,0 0,-2 0,0 0,-2 0,-1 6,3-20,-1 0,1-1,-1 1,0 0,0-1,-1 1,1-1,-1 0,0 0,1 0,-1 0,-1 0,1-1,0 1,-1-1,1 0,-1 0,0 0,1 0,-1-1,0 0,0 0,0 0,0 0,-3 0,-111 5,99-6,-44-2,64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05.6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178 500,'-4'-1,"1"-1,0 1,0-1,0 0,0-1,0 1,0 0,0-1,1 1,-1-1,1 0,0 0,0 0,0 0,0 0,0-1,1 1,0 0,-1-3,0 3,-3-10,-1 1,2-1,0 0,1-1,0 1,1-1,0 1,1-1,0 0,2-12,0-10,-2 19,0 0,2 0,0 0,1 0,0 0,2 0,0 0,1 1,0 0,8-15,-10 25,-2 4,-1 0,1 0,0 0,0-1,-1 1,2 0,-1 0,0 0,0 1,1-1,-1 0,1 0,-1 1,1-1,0 0,0 1,-1 0,1-1,0 1,0 0,0 0,1 0,-1 1,0-1,0 0,0 1,1-1,-1 1,2 0,3 5</inkml:trace>
  <inkml:trace contextRef="#ctx0" brushRef="#br0" timeOffset="531.78">0 245,'4'0,"4"0,4-4,3 0,-1-4,1 0,1 2,5 1,1 2,2 1,-5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0:55.8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454 180,'-1'7,"-1"0,1 0,-1 0,-1 0,1-1,-1 1,0-1,-1 1,1-1,-1 0,-1 0,1-1,-1 1,0-1,-1 0,-33 50,-21 43,46-83,1 1,0 1,1 0,1 1,0 0,1 1,2 0,0 1,0-1,2 1,1 1,-3 17,-3 1,-55 140,65-159,0-2</inkml:trace>
  <inkml:trace contextRef="#ctx0" brushRef="#br0" timeOffset="946.87">1 751,'0'148,"0"-145,1-1,-1 1,1-1,-1 1,1-1,0 1,0-1,0 0,0 0,0 1,1-1,-1 0,1 0,-1 0,1 0,0-1,0 1,0 0,0-1,0 1,0-1,0 0,0 0,1 1,-1-2,0 1,1 0,-1 0,1-1,-1 1,1-1,-1 0,1 0,85-7,-82 5,-1 0,0 0,0-1,0 0,-1 0,1 0,-1-1,1 1,-1-1,0 0,0 0,-1-1,1 1,-1-1,2-4,25-28,-19 27</inkml:trace>
  <inkml:trace contextRef="#ctx0" brushRef="#br0" timeOffset="7825.01">473 180,'30'-39,"-22"31,1 0,0 0,1 1,0 0,0 1,0 0,1 0,0 1,0 0,0 1,0 1,1 0,0 0,0 1,8 0,62-18,-53 11,0 1,0 1,1 2,0 1,0 1,0 2,5 1,321 1,-139 20,-34 12,-114-15,54 13,-91-20,205 50,-205-57,-1 1,0 2,0 1,0 1,-1 2,0 1,13 9,69 36,65 46,-105-63,-2 17,-29-16,-27-31,-2-3</inkml:trace>
  <inkml:trace contextRef="#ctx0" brushRef="#br0" timeOffset="8957.89">3112 770,'0'4,"0"4,0 4,0 3,0 3,0 1,0 2,0 3,0 1,0-1,0 0,0-2,0 0,0-2,0 4,0-4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08.3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260 298,'-8'-6,"-2"0,1 1,-1 0,1 1,-1 0,0 0,-1 1,1 1,-1 0,1 0,-1 1,0 0,1 1,-1 0,0 0,0 1,1 1,-2 0,9-1,0-1,0 0,0 1,0 0,1 0,-1 0,0 0,0 0,1 1,-1-1,0 1,1-1,0 1,-1 0,1 0,0 0,0 0,0 1,0-1,0 1,1-1,-1 1,1-1,-1 1,1 0,0 0,0 0,1-1,-1 1,0 0,1 0,0 0,0 0,0 0,0 0,0 0,0 0,1 0,-1 0,1 0,0 0,0 0,0 0,0-1,1 1,-1 0,2 1,-1-2,0 1,1-1,-1 0,1 1,0-1,-1 0,1-1,0 1,0 0,0-1,0 0,1 0,-1 0,0 0,0 0,1 0,-1-1,0 0,1 0,-1 0,0 0,1 0,-1 0,1-1,-1 0,0 0,0 0,0 0,1 0,-1-1,0 1,0-1,-1 0,1 0,0 0,-1 0,1 0,-1-1,1 1,-1-1,0 1,0-1,0-1,7-19,-1 0,-1 0,-1 0,-1-1,-2 0,0 0,-1-10,9-2,-4 67,-7 264,0-275</inkml:trace>
  <inkml:trace contextRef="#ctx0" brushRef="#br0" timeOffset="2208.41">339 239,'15'41,"-9"59,-5-100,0 0,0 0,0 1,0-1,-1 0,1 0,0 0,0 0,0 0,0 0,0 0,0 0,0 0,0-1,-1 1,1 0,0-1,0 1,0 0,0-1,-1 1,1-1,0 1,-1-1,1 0,0 1,-1-1,1 1,0-1,-1 0,1 0,-1 1,1-1,-1 0,0 0,1 0,-1 0,0 0,0 1,0-1,1 0,-1 0,0 0,0 0,0 0,0 0,0 0,-1 0,2-3,0-1,-1 1,2 0,-1-1,0 1,1 0,0-1,0 1,0 0,0 0,1 1,-1-1,1 0,0 1,0 0,1 0,-1 0,1 0,-1 0,1 0,0 1,0 0,0 0,0 0,0 0,1 1,-1 0,0 0,1 0,-1 0,1 0,-1 1,2 0,0 2,0-1,0 2,-1-1,1 1,-1-1,1 2,-1-1,0 0,0 1,0 0,-1 0,0 1,1-1,-1 1,-1 0,1 0,-1 0,0 1,0-1,0 1,-1-1,0 1,0 0,0 0,-1 0,0 0,0 0,-1 0,0 1,0-1,0 0,0 0,-1 0,-1 1,55-114,8-18,-59 122,-1-1,0 1,1 0,-1 0,1 0,0 0,0 0,0 0,0 0,1 0,-1 1,1-1,0 1,0 0,0 0,0 0,0 0,0 1,0-1,0 1,1-1,-1 1,1 0,-1 1,1-1,-1 1,1-1,-1 1,1 0,0 0,-1 0,1 1,-1 0,1-1,-1 1,2 1,-1 1,0 1,0 0,-1 0,1 0,-1 1,0-1,-1 1,1 0,-1 0,1 0,-2 0,1 0,0 0,-1 0,0 0,0 1,-1-1,1 1,-1-1,0 0,-1 1,1-1,-1 1,0-1,-1 0,0 3,0 13,2 11,1-26,0 1,-1 0,0-1,0 1,-1-1,0 1,0-1,0 1,-1-1,0 0,0 1,0-1,-1 0,0 0,-2 2,-8 4</inkml:trace>
  <inkml:trace contextRef="#ctx0" brushRef="#br0" timeOffset="3380.79">1402 278,'-53'-43,"47"39,1 0,0 0,-1 0,1 1,-1 0,0 0,0 0,-1 1,1 0,0 0,-1 1,1-1,-1 2,0-1,1 1,-1 0,1 0,-1 0,0 1,1 0,-1 1,1-1,0 1,-1 0,1 1,0 0,0 0,0 0,1 0,-1 1,1 0,-4 4,5-5,1-1,0 1,0 0,1 0,-1 1,0-1,1 1,0-1,0 1,0-1,0 1,1 0,-1 0,1 0,0 0,0 0,1 0,-1 1,1-1,0 0,0 0,0 0,0 0,1 1,0-1,0 0,0 0,0 0,1 0,-1 0,1-1,0 1,0 0,1-1,-1 0,1 1,-1-1,1 0,1 1,0-1,0 1,1-1,-1-1,0 1,1 0,0-1,0 0,-1 0,1-1,0 1,1-1,-1 0,0 0,0-1,0 1,0-1,1-1,-1 1,0-1,0 1,0-1,0-1,0 1,0-1,0 0,0 0,0 0,3-3,-3 1,1-1,-1 0,0 0,0 0,-1 0,1-1,-1 0,0 0,-1 0,0 0,0-1,0 1,0-1,-1 0,0 0,-1 1,0-1,0-1,0 1,-1 0,0 0,0 0,-1 0,0-3,0-9,0 2</inkml:trace>
  <inkml:trace contextRef="#ctx0" brushRef="#br0" timeOffset="4674.11">1580 140,'-24'42,"18"-30,1 1,-1-1,2 2,0-1,1 0,0 1,1-1,0 1,1 0,1 9,0-21,0 0,1-1,-1 1,0 0,1-1,0 1,-1-1,1 1,0-1,0 1,0-1,0 0,0 1,0-1,0 0,0 0,0 0,1 1,-1-2,1 1,-1 0,0 0,1 0,-1-1,1 1,0 0,-1-1,1 0,0 1,-1-1,1 0,0 0,-1 0,1 0,0 0,-1 0,1 0,0-1,-1 1,1 0,-1-1,1 0,-1 1,1-1,-1 0,1 0,-1 0,1 0,-1 0,0 0,0 0,0 0,1 0,-1-1,0 1,0-1,-1 1,1 0,0-1,0 1,-1-1,1 0,-1 1,1-1,-1 1,0-3,67-113,-55 98,-11 16,0 0,0 0,1 0,-1 0,1 0,0 0,0 0,0 0,0 1,0-1,1 1,-1 0,1 0,-1 0,1 0,0 0,0 0,0 1,0-1,0 1,0 0,3-1,-3 4,0 0,-1 0,0 0,1 1,-1-1,0 1,0-1,0 1,-1 0,1-1,-1 1,1 0,-1 0,0 0,0 0,0 0,-1 1,1-1,-1 0,0 0,1 0,-1 1,-1-1,1 0,0 0,-1 0,0 1,0-1,1 5,-2 88,2-77</inkml:trace>
  <inkml:trace contextRef="#ctx0" brushRef="#br0" timeOffset="5863.76">1915 200,'0'3,"0"5,0 4,0 3,0 3,0 5,0 1,0 1,0-8,0-13,0-10,0-9,0-4,0-2,0-2,3 1,1 3</inkml:trace>
  <inkml:trace contextRef="#ctx0" brushRef="#br0" timeOffset="6292.48">2111 2,'3'0,"0"-1,0 1,0 0,-1 0,1 0,0 0,0 0,0 1,-1-1,1 1,0 0,-1 0,1 0,0 0,-1 0,1 1,-1-1,0 1,0-1,1 1,-1 0,0 0,0 0,0 0,-1 1,1-1,-1 0,1 1,-1-1,0 1,1-1,-2 1,2 2,2 27,-2 1,-1 0,-2-1,0 1,-3 0,-1-1,-1 2,-1 10,-1-16,3-24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15.5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1,'0'439,"-3"-396,-2-27</inkml:trace>
  <inkml:trace contextRef="#ctx0" brushRef="#br0" timeOffset="499.88">0 277,'0'-4,"3"0,5 0,4 1,4 0,1 2,3 0,4 1,1 0,-1 0,0 0,-1 0,-2 0,-3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17.9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492 245,'0'-4,"0"1,0 0,-1 0,1-1,-1 1,1 0,-1 0,0 0,0 0,-1 0,1 0,0 0,-1 0,0 0,0 1,0-1,0 0,0 1,0 0,-1 0,1-1,-1 1,0 1,1-1,-1 0,0 1,0-1,0 1,0 0,0 0,0 0,0 1,-1-1,1 1,0-1,-4 1,-245 0,247 0,-1 0,1 0,-1 0,0 1,1-1,-1 1,1 1,-1-1,1 1,0 0,0 0,0 1,0-1,0 1,0 0,0 0,1 1,0 0,0-1,0 1,0 1,0-1,1 0,-2 5,4-9,-3 6,-1 0,1 0,0 1,1-1,-1 1,1 0,1 0,-1 0,1 1,1-1,-1 0,1 1,0-1,1 1,0-1,0 1,1-1,0 1,0-1,0 1,1-1,0 0,3 6,0-10,1 1,-1-1,1 0,0 0,0-1,0 0,1 0,-1 0,0-1,1 0,-1 0,1 0,-1-1,1 0,0 0,-1-1,1 0,-1 0,3-1,19 0,-21 2,-1 0,1-1,-1 1,1-1,-1-1,0 1,1-1,-1 0,0 0,0-1,0 0,-1 0,1 0,4-4,34-18,-39 23,0 0,0 0,0 0,-1-1,1 1,-1-1,1 0,-1 0,0-1,0 1,-1-1,1 0,-1 0,0 0,0-1,0 1,0-1,-1 1,0-1,0 0,0 0,-1 0,1 0,0-2,-1 1,1-1,-1 0,-1 1,1-1,-1 0,0 1,-1-1,1 0,-1 1,-1-1,1 1,-1-1,0 1,-1 0,1 0,-1 0,0 0,-1 0,0 0,0 1,0 0,0 0,-5-4,-5 0</inkml:trace>
  <inkml:trace contextRef="#ctx0" brushRef="#br0" timeOffset="1013.13">748 678,'-32'-198,"9"96,7 24,7 45,3-1,0 1,2-1,2 0,2-33,0 64,1 0,0 0,0 0,0 0,0-1,1 2,-1-1,1 0,-1 0,1 0,0 1,0-1,1 1,-1-1,0 1,1 0,-1 0,1 0,0 0,0 1,0-1,0 1,0 0,0-1,0 1,0 1,0-1,0 0,1 1,-1 0,0-1,4 2,0-2,1 1,0 0,0 0,-1 1,1 0,-1 1,1 0,-1 0,1 0,-1 1,0 0,0 0,0 1,-1 0,-3-2,0 1,-1-1,0 1,1-1,-1 1,0 0,0 0,-1 0,1 0,-1 0,1 1,-1-1,0 0,0 1,-1-1,1 0,-1 1,1 1,0 10</inkml:trace>
  <inkml:trace contextRef="#ctx0" brushRef="#br0" timeOffset="1509.42">591 441,'94'-30,"87"-1,-84 12,-85 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29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 0,'0'3,"0"5,0 4,0 4,0 2,0 1,0 5,0 1,0 0,0-2,-4 0,0-1,-1-2,2-3</inkml:trace>
  <inkml:trace contextRef="#ctx0" brushRef="#br0" timeOffset="1611.82">431 98,'-39'-50,"37"47,-1 1,0-1,-1 0,1 1,0-1,-1 1,1 0,-1 0,0 1,1-1,-1 1,0-1,0 1,0 0,0 1,0-1,0 1,-1 0,1 0,0 0,0 0,0 1,0 0,0 0,0 0,0 0,0 0,1 1,-1 0,0 0,1 0,-1 0,1 0,0 1,-1-1,1 1,1 0,-1 0,0 0,1 1,-1-1,1 1,0-1,0 1,0 1,2-2,1 0,0-1,0 1,0 0,0-1,1 1,-1-1,1 0,-1 1,1-1,0 0,0 0,0 0,0 0,0 0,0-1,1 1,-1-1,1 1,-1-1,1 0,-1 0,1 0,0 0,-1-1,1 1,0-1,0 1,-1-1,1 0,0 0,0 0,0 0,-1-1,1 1,26 5,-25-3,0 1,0-1,0 1,-1 0,1 0,-1 0,0 1,0-1,0 1,-1 0,1-1,-1 1,0 0,0 1,0-1,0 0,-1 0,0 1,0-1,0 1,0-1,-1 1,0 0,1-1,-2 1,1-1,-1 1,1-1,-1 1,0-1,-1 1,1-1,-1 0,0 0,0 0,0 0,-1 0,1 0,-1 0,0-1,0 1,-3 1,-1 1,0-2,0 1,-1-1,0 0,1-1,-1 0,-1 0,1 0,0-1,0-1,-1 1,1-1,-1-1,0 1,1-2,-1 1,1-1,-1 0,-4-2,7 2,1 0,0 0,0 0,-1 0,1-1,0 0,0 0,1-1,-1 1,0-1,1 0,0 0,-1-1,1 1,-3-5,-5-7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23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1185 197,'-1'-2,"-1"1,1-1,-1 1,0-1,1 1,-1 0,0 0,0 0,0 0,0 0,0 0,0 0,0 1,0-1,0 1,0 0,0-1,0 1,0 0,-1 0,1 0,0 1,0-1,0 0,0 1,-1 0,-1 1,0 1,0 0,0 0,0 1,1-1,-1 1,1 0,0 0,0 0,0 0,1 1,-1-1,1 1,0-1,0 1,1 0,-1 0,1 0,0 0,1 0,-1 0,1 0,0 0,0 0,1 0,-1 0,1 0,0 0,0 0,1 0,0 0,0 22,-3-8,0-16,1 0,-1 1,1-1,-1 0,1 1,0-1,0 0,1 1,-1-1,1 0,-1 1,1-1,0 0,0 0,1 0,-1 0,1 0,-1 0,1 0,0 0,0-1,0 1,0 0,1-1,1 2,-2-4,0-1,1 1,-1-1,0 1,-1-1,1 0,0 0,0 0,0 0,0 0,-1 0,1-1,0 1,-1 0,1-1,-1 0,0 1,1-1,-1 0,0 1,0-1,0 0,0 0,-1 0,1 0,0 0,-1 0,1 0,-1 0,0 0,0 0,0 0,0-2,5-9,25-157,-29 170,-1 1,0 0,1-1,-1 1,1 0,-1-1,1 1,-1-1,1 1,-1 0,1-1,0 0,-1 1,1-1,-1 1,1-1,0 0,0 1,-1-1,1 0,0 0,0 0,-1 1,1-1,0 0,0 0,0 0,-1 0,1 0,0-1,0 1,-1 0,1 0,0 0,0-1,-1 1,1 0,0-1,-1 1,1-1,0 1,-1 0,1-1,-1 0,1 1,-1-1,1 1,-1-1,1 0,-1 1,1-1,-1 0,0 1,1-1,34 142,-25-62,-10-62</inkml:trace>
  <inkml:trace contextRef="#ctx0" brushRef="#br0" timeOffset="1350.64">1540 119,'0'275,"0"-312,13-110,-10 144,0-1,0 1,0 0,1 0,-1 0,1 0,0 0,0 1,0 0,0 0,0 0,0 0,1 0,-1 1,0 0,1 0,-1 0,1 1,0-1,-1 1,1 0,-1 1,1-1,0 1,-1 0,1 0,-1 0,1 1,19-1,16 0,-22 0</inkml:trace>
  <inkml:trace contextRef="#ctx0" brushRef="#br0" timeOffset="3079.73">2032 217,'1'-2,"-1"0,1 0,-1 0,0 0,0 0,0 0,0 0,-1 0,1 0,0 0,-1 0,1 0,-1 0,0 1,0-1,0 0,0 0,0 1,0-1,0 0,0 1,-1-1,1 1,0 0,-1-1,0 1,1 0,-1 0,0 0,1 0,-1 0,0 0,0 1,0-1,0 1,0-1,0 1,0-1,1 1,-1 0,0 0,0 0,0 0,0 1,0-1,-1 2,0 0,1 0,-1 0,1 1,0-1,-1 1,1 0,1-1,-1 1,0 0,1 0,-1 0,1 0,0 0,0 1,0-1,0 0,1 0,-1 1,1-1,0 0,0 2,-3 12,-18 151,21-158,8-36,55-137,-63 161,0-1,0 1,-1-1,1 0,0 0,1 1,-1-1,0 0,1 1,-1-1,1 0,0 1,0-1,0 1,0-1,1 1,-1 0,1-1,-1 1,1 0,0 0,0 0,0 0,0 0,0 1,0-1,0 1,1-1,-1 1,0 0,1-1,-1 4,0 0,0 0,0 0,0 0,0 0,0 1,-1-1,1 0,-1 1,0-1,0 1,0 0,0-1,0 1,-1 0,1 0,-1-1,1 1,-1 0,0 0,0 0,0-1,-1 1,0 2,1-1,-1 467,1-467,0 0,1 0,-1 0,0-1,-1 1,1 0,-1 0,0 0,0 0,0 0,0-1,-1 1,1-1,-1 1,0-1,0 1,-1-1,1 0,-1 0,1 0,-1 0,0 0,0-1,0 0,0 1,0-1,-1 0,1 0,-1-1,0 1,1-1,-1 0,0 0,0 0,-2 0,-128-2,119-4</inkml:trace>
  <inkml:trace contextRef="#ctx0" brushRef="#br0" timeOffset="4477.21">2190 354,'145'-4,"-140"2,-1 1,0-2,1 1,-1 0,0-1,0 0,0 0,-1 0,1 0,-1-1,1 1,-1-1,0 0,-1 0,1 0,-1 0,1-1,-1 1,-1-1,1 1,-1-1,1 0,-1 1,-1-1,1 0,-1 0,0 0,0 0,0 1,0-1,-1 0,0 0,-1-3,0 5,0 0,0 1,0-1,0 1,0 0,-1 0,1 0,-1 0,0 0,1 0,-1 1,0-1,0 1,0-1,0 1,0 0,0 1,0-1,-1 0,1 1,0 0,0 0,-1 0,1 0,0 0,0 1,0-1,-1 1,1 0,0 0,0 0,0 0,0 1,0-1,1 1,-1 0,0 0,1 0,-1 0,1 0,0 0,-1 1,1-1,0 1,1 0,-1-1,0 1,0 1,-4 14,0 0,1 1,0-1,2 1,0 0,1 0,1 0,1 0,1 0,0 0,3 11,-3-25,0 1,0-1,0 1,1 0,0-1,0 0,0 1,1-1,-1 0,1 0,1-1,-1 1,1-1,-1 1,1-1,0 0,1 0,-1-1,1 1,0-1,0 0,0-1,0 1,0-1,0 0,1 0,-1 0,1-1,-1 0,1 0,0 0,-1-1,1 0,0 0,0 0,-1-1,1 0,0 0,-1 0,3-2,6-2</inkml:trace>
  <inkml:trace contextRef="#ctx0" brushRef="#br0" timeOffset="-2912.64">241 335,'-42'-23,"34"19,0 1,-1 0,1 0,-1 1,1 0,-1 1,0 0,0 0,1 1,-1 0,0 1,0-1,0 2,1-1,-1 1,1 1,-1-1,1 2,-1 0,7-2,-1 0,1 0,0 1,0-1,0 1,0-1,0 1,1 0,-1 0,1 0,0 0,0 0,0 0,0 0,1 0,-1 1,1-1,0 0,0 0,0 0,0 1,0-1,1 0,-1 0,1 0,0 0,0 1,0-1,1-1,-1 1,1 0,-1 0,1 0,0-1,0 1,0-1,0 0,1 1,-1-1,1 0,10 5,-4-1,1-1,-1 0,1 0,0-1,0 0,0-1,0 0,1-1,0 0,8 0,40-2,-42-1</inkml:trace>
  <inkml:trace contextRef="#ctx0" brushRef="#br0" timeOffset="-1485.58">517 0,'29'49,"-23"-42,-1 0,0 1,0 0,0 0,-1 0,0 0,-1 1,0-1,0 1,-1 0,0 0,0 0,-1 0,0 0,-1 0,0 1,-2 184,14-212,-11 10,1-1,-1 1,2 0,-1 0,1 0,0 0,0 0,1 1,0-1,1 1,0 0,0 0,0 1,1-1,0 1,0 1,0-1,1 1,0 0,0 0,0 1,1 0,-1 0,1 1,0 0,0 0,0 1,1 0,2 0,-8 2,1 0,-1 0,0 0,1 1,-1 0,0-1,0 1,0 0,0 1,0-1,0 0,0 1,0 0,0 0,-1-1,1 2,-1-1,1 0,-1 0,0 1,0-1,0 1,0 0,0 0,-1-1,1 1,-1 0,0 1,0-1,0 0,0 0,0 3,3 114,-6-86,2-11,-12 56,3-68</inkml:trace>
  <inkml:trace contextRef="#ctx0" brushRef="#br0" timeOffset="8944.32">122 748,'0'4,"0"3,0 5,0 4,0 2,0 1,0 5,0 1,0 0,0-2,0 0,0-5</inkml:trace>
  <inkml:trace contextRef="#ctx0" brushRef="#br0" timeOffset="10240.75">339 728,'0'210,"0"-220,-1-12,1 0,1 1,1-1,1 0,0 1,2 0,1 0,1-1,3-13,13-31,-22 65,0-1,0 1,0 0,0-1,0 1,0 0,1 0,-1 0,0 0,1 0,-1 0,1 0,-1 0,1 1,0-1,-1 0,1 1,0 0,-1-1,1 1,0 0,-1 0,1 0,0 0,0 0,-1 0,1 0,0 1,-1-1,1 1,0-1,-1 1,1-1,-1 1,2 1,4 1,0 1,-1 0,1 0,-1 1,1 0,-2 0,1 0,0 1,-1 0,0 0,0 0,-1 1,0-1,0 1,-1 0,1 0,-2 1,1-1,-1 1,0-1,0 1,-1 0,0 0,-1-1,1 6,-4 145,0-141,-1-3</inkml:trace>
  <inkml:trace contextRef="#ctx0" brushRef="#br0" timeOffset="11793.56">1068 728,'-42'-15,"37"13,-1 0,0 0,0 1,0 0,0 0,0 0,1 1,-1-1,0 2,0-1,0 1,0-1,0 2,0-1,0 1,0-1,1 2,-1-1,1 1,0-1,-1 1,1 1,1-1,-1 1,0 0,1 0,0 0,0 1,-3 3,-35 64,37-65,0-1,0 0,1 1,0 0,1 0,-1 0,1 1,1-1,-1 1,1-1,1 1,0 0,0 0,0 0,1 0,0 6,3-9,-1-1,1 1,0-1,0 0,1 0,-1-1,1 1,0-1,0 0,0 0,1 0,-1 0,0-1,1 1,0-1,0 0,0-1,-1 1,1-1,1 0,-1 0,0-1,0 1,0-1,0 0,0-1,0 1,1-1,-1 0,0 0,0-1,-1 0,6-1,29-14,-22 10</inkml:trace>
  <inkml:trace contextRef="#ctx0" brushRef="#br0" timeOffset="13341.91">1264 748,'0'180,"0"-183,1 1,-1-1,0 0,1 0,-1 1,1-1,0 0,0 1,0-1,0 0,0 1,1-1,-1 1,1 0,-1 0,1-1,0 1,0 0,0 0,0 1,1-1,-1 0,0 1,1-1,-1 1,1 0,-1 0,1 0,-1 0,1 0,0 1,0-1,-1 1,1 0,0-1,0 1,0 1,-1-1,1 0,0 1,75-8,-76 3</inkml:trace>
  <inkml:trace contextRef="#ctx0" brushRef="#br0" timeOffset="15369.6">1599 965,'157'-4,"-150"-1,-1 0,0 0,-1-1,1 1,-1-1,0 0,0-1,-1 1,0-1,0 0,-1 0,0 0,0-1,0 1,-1-1,0 1,-1-1,0 0,0 0,0 0,-1-1,1 5,0 1,0 0,0 0,0 0,-1-1,0 1,1 0,-1 0,0-1,-1 1,1 0,0-1,-1 1,0 0,0 0,0 0,0 0,0 0,-1 0,1 0,-1 0,0 0,0 0,0 1,0-1,0 1,-1 0,1-1,-1 1,1 0,-1 1,0-1,0 0,0 1,0-1,0 1,0 0,0 0,-1 0,-7-1,0 1,-1 0,1 1,-1 0,1 1,0 0,-1 0,1 1,-4 2,10 0,0 1,1-1,0 1,0 0,1 0,-1 1,1-1,0 1,1-1,-1 1,1 0,0 0,0 0,1 0,0 1,0-1,1 0,-1 0,1 1,1-1,-1 0,1 1,1 3,-2 1,0 0,-1-5,1 1,0-1,0 0,0 1,1-1,0 0,0 0,0 0,1 0,0 0,0 0,0 0,1 0,0-1,0 0,1 1,-1-1,4 3,-2-2,0-1,0-1,0 1,0-1,1 0,0 0,0 0,0-1,0 0,1 0,-1-1,1 1,-1-2,1 1,0-1,4 1,6-1</inkml:trace>
  <inkml:trace contextRef="#ctx0" brushRef="#br0" timeOffset="17021.34">2249 887,'-1'-3,"0"0,0 1,-1-1,1 1,-1-1,0 1,1 0,-1 0,0 0,0 0,-1 0,1 0,0 1,-1-1,1 0,-1 1,1 0,-1 0,1 0,-1 0,-1 0,-6-4,-102-29,109 33,0 1,-1 0,1 0,0 0,0 0,-1 1,1-1,0 1,-1 0,1 0,0 0,0 0,0 1,0-1,0 1,0 0,1 0,-1 0,1 0,-1 0,1 0,-1 1,1-1,0 1,0 0,1 0,-1-1,0 1,1 0,0 0,0 1,0-1,-1 1,0 3,0 0,0 0,0 0,1 0,0 1,0-1,1 0,0 0,0 1,1-1,0 0,0 0,1 0,0 0,0 0,0 0,1 0,0-1,1 1,-1-1,1 0,0 0,1 0,-1-1,1 1,0-1,1 0,-1-1,1 1,0-1,0 0,0-1,4 2,-7-4,1-1,-1 0,1 0,-1 0,0 0,1-1,-1 1,1-1,-1 0,0 0,1 0,-1-1,0 1,0-1,0 1,0-1,0 0,0 0,0-1,-1 1,1 0,-1-1,0 0,0 1,0-1,0 0,0 0,0 0,-1-1,27-99,-31 14,3 312,0-203</inkml:trace>
  <inkml:trace contextRef="#ctx0" brushRef="#br0" timeOffset="18337.79">2486 846,'-1'0,"1"-1,0 0,-1 1,1-1,-1 0,1 1,-1-1,1 1,-1-1,0 1,1-1,-1 1,1-1,-1 1,0 0,0-1,1 1,-1 0,0 0,1-1,-1 1,0 0,0 0,0 0,1 0,-1 0,0 0,0 0,1 0,-1 0,0 1,0-1,1 0,-1 0,0 1,0-1,1 0,-1 1,1-1,-1 1,0-1,1 1,-1-1,1 1,-1-1,1 1,-1-1,1 1,-1 0,1-1,0 1,-1 0,1 0,0-1,-1 1,1 0,0 0,0-1,-1 4,1 0,-1 0,1 0,0 0,0 0,1 0,-1 0,1 0,0 0,0 0,0 0,0 0,1-1,-1 1,1 0,2 2,9 28,-8-5,-2 0,0 0,-2 0,-2 1,-3 25,4-53,0 0,0 0,0 0,-1 1,1-1,-1 0,1 0,-1 0,0 0,0-1,0 1,0 0,0 0,0 0,0-1,-1 1,1-1,-1 1,1-1,-1 1,0-1,1 0,-1 0,0 0,0 0,0 0,0 0,0 0,0-1,0 1,0-1,0 1,0-1,0 0,0 0,0 0,-1 0,1 0,0 0,0-1,0 1,0-1,0 0,0 1,0-1,0 0,0 0,1 0,-1 0,0 0,0-1,1 1,-1-1,1 1,-1-1,1 1,0-1,0 0,-1 0,1 1,0-1,0-2,-5-13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43.7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 45,'1'1,"0"-1,0 1,0-1,0 0,0 1,1-1,-1 0,0 0,0 0,0 1,1-1,-1-1,0 1,0 0,0 0,1 0,-1-1,0 1,0 0,0-1,0 1,0-1,0 1,0-1,0 0,0 0,0 1,0-1,0 0,0 0,0 0,-1 0,1 0,0 0,-1 0,1 0,-1 0,1 0,-1 0,1 0,-1-1,0 1,0 0,1 0,-1-1,-5-1,1 0,0 1,-1 0,0 0,1 0,-1 0,0 1,0 0,0 0,0 0,0 1,0-1,0 1,0 1,-1-1,-2 1,-4-1,6 0,3 0,1-1,-1 0,0 1,1 0,-1 0,0 0,1 0,-1 0,0 0,1 0,-1 1,0 0,1-1,-1 1,1 0,-1 0,1 0,0 1,-1-1,1 0,0 1,0 0,0-1,0 1,0 0,0 0,1 0,-1 0,1 1,-1-1,1 0,0 1,0-1,0 1,0 0,0 2,0 0,0 1,1-1,0 0,0 0,0 0,1 0,-1 0,1 0,1 0,-1 0,1 0,0 0,0 0,0 0,0-1,1 0,0 1,0-1,0 0,1 0,-1 0,1-1,0 1,0-1,0 0,0 0,1-1,-1 1,1-1,0 0,-1 0,3 0,30 1,-19-4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9T10:51:45.4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179 456,'-1'-2,"1"0,0 0,-1 0,0 0,1 0,-1 0,0 0,0 0,0 1,0-1,0 0,-1 1,1-1,0 1,-1-1,1 1,-1 0,0 0,1-1,-1 1,0 0,0 1,0-1,1 0,-1 0,0 1,0-1,0 1,0 0,0-1,0 1,0 0,-2 0,-71 3,72-2,1-1,-1 0,1 1,0 0,-1-1,1 1,-1 0,1 0,0 1,0-1,0 0,-1 1,1-1,1 1,-1 0,0-1,0 1,1 0,-1 0,1 0,-1 0,1 1,0-1,0 0,0 1,0-1,0 0,1 1,-1-1,1 1,-1-1,1 1,0-1,0 1,0-1,0 1,1-1,-1 1,1-1,-1 1,1-1,0 1,0-1,1 2,-1-2,0-1,0 1,0 0,0-1,0 0,0 1,0-1,0 0,0 1,1-1,-1 0,1 0,-1 0,1 0,-1 0,1 0,0-1,-1 1,1-1,0 1,-1-1,1 1,0-1,0 0,0 0,-1 0,1 0,0 0,0 0,-1 0,1-1,0 1,0-1,-1 1,1-1,0 0,-1 0,1 1,-1-1,1-1,52-51,-45 33,1 1,-2-1,-1-1,-1 1,0-1,-1 0,-2-1,0 1,-1-1,-1 1,-2-1,0 0,-1 0,2-152,0 709,0-518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8:44.00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4770 1,'-2'1,"0"0,1 1,-1-1,0 1,1 0,-1-1,1 1,-1 0,1 0,0 0,0 0,0 0,0 0,0 0,0 1,0-1,1 0,-1 0,1 1,0-1,0 0,0 1,0-1,0 0,0 1,0 0,-15 204,-20 20,22-10,-20-54,11-29,-51 246,9-174,-108 587,60-521,81-198,4 2,3 1,-4 33,-62 159,-136 343,128-424,7 173,80-327,-2 0,-1-1,-2 0,-1-2,-2 2,-75 114,90-140,1 1,-1 0,2 0,-1 1,1-1,0 1,1-1,0 1,0-1,1 1,0 0,-5 46,-1-32</inkml:trace>
  <inkml:trace contextRef="#ctx0" brushRef="#br0" timeOffset="864.27">3247 4685,'1'339,"-1"-336,0 0,1 0,-1-1,1 1,0 0,0-1,0 1,0-1,0 1,0-1,1 1,-1-1,1 0,0 0,-1 0,1 0,0 0,0 0,1 0,-1-1,0 1,0-1,1 1,-1-1,1 0,-1 0,1 0,0 0,-1-1,4 1,89 1,-68-4,105-13,-106 9</inkml:trace>
  <inkml:trace contextRef="#ctx0" brushRef="#br0" timeOffset="4441.71">2343 6012,'-28'134,"8"-68,-18 121,40-284,-3 78,0-1,0 1,2-1,1 1,0 0,1 0,1 0,1 0,1 1,1-1,0 1,1 1,1-1,1 0,-4 10,-1 1,1 0,1 0,-1 0,1 1,0 0,0 1,1-1,0 1,0 1,0-1,0 1,1 1,0 0,-4 3,0 1,0 0,0 0,-1 0,1 1,0 0,-1 0,1 0,-1 0,0 1,0-1,0 1,0 0,0 1,-1-1,1 1,-1-1,0 1,0 0,0 0,-1 0,1 1,-1-1,1 4,9 10,-3-5,-1 0,0 0,-1 1,-1 0,0 1,-1-1,-1 1,0 0,-1 1,-1-1,0 0,-1 1,0-1,-1 1,-2 5,-2 253,4-246</inkml:trace>
  <inkml:trace contextRef="#ctx0" brushRef="#br0" timeOffset="5532.94">2682 6124,'38'0,"120"-11,-152 9,0 0,0 0,0 0,-1-1,1 1,-1-1,1-1,-1 1,0-1,0 0,0 0,-1 0,0-1,0 0,0 0,0 0,0 0,-1 0,0-1,0 1,-1-1,0 0,1-3,1-4,-1 1,-1-1,0 0,0 1,-1-1,-1 0,-1 0,1 0,-2 0,0 1,-2-6,1 14,-1-1,0 1,0 1,-1-1,1 0,-1 1,0 0,1 0,-1 1,-1-1,1 1,0 0,-1 0,1 1,-1-1,1 1,-1 1,0-1,1 1,-1 0,0 0,1 1,-1-1,1 1,-1 1,0-1,1 1,0 0,-1 0,0 1,-6 1,0 2,0-1,0 2,1-1,0 2,0-1,1 2,0-1,0 1,1 1,0 0,1 0,0 0,1 1,0 1,0-1,1 1,1 0,0 0,1 1,0-1,1 1,0 3,0-4,1 0,0-1,0 1,2 0,0 0,0 0,1 0,0 0,1-1,0 1,1 0,1-1,-1 0,2 0,0 0,4 7,7 12,-12-18,0-1,1 0,1-1,0 1,0-1,1 0,0 0,1-1,0 0,1-1,-1 0,2 0,-1 0,1-1,0-1,1 0,-1 0,1-1,4 1,-2-3,0 0,1-1,-1-1,1 0,-1 0,1-2,-1 1,1-2,-1 0,1-1,5-4</inkml:trace>
  <inkml:trace contextRef="#ctx0" brushRef="#br0" timeOffset="6414.94">3191 6293,'1'-2,"1"1,-1-1,1 0,-1 0,1 1,0-1,0 1,-1-1,1 1,0 0,0 0,0 0,1 0,-1 0,0 0,0 0,0 1,1-1,-1 1,0 0,1 0,-1 0,0 0,1 0,-1 0,1 0,14-2,151-33,-163 33,1 0,-1 0,1-1,-1 1,0-1,0-1,0 1,-1 0,1-1,-1 0,1 0,-1-1,-1 1,1-1,-1 0,1 0,-1 0,-1 0,1 0,-1-1,0 1,0-1,0 1,-1-1,0-3,1 4,0 0,-1-1,0 1,0-1,0 1,-1-1,1 1,-1-1,-1 1,1-1,-1 1,0-1,0 1,-1-1,0 1,0 0,0 0,0 0,-1 0,0 0,0 0,0 1,0-1,-1 1,0 0,0 0,0 0,0 1,-1-1,1 1,-1 0,-3-1,-144-5,115 11,32-3,1 1,0 0,0 0,0 0,-1 1,1-1,0 1,0 0,0 0,0 1,0-1,0 1,1 0,-1 0,0 0,1 0,-1 1,1-1,0 1,0 0,0 0,0 0,1 0,-1 1,1-1,0 1,0-1,0 1,0 0,1 0,-1 2,-5 9,1 1,1-1,1 1,0 0,1 0,1 0,0 1,1-1,1 0,0 1,1-1,1 0,1 0,4 15,11 5,2 0,2-1,0-1,21 21,-33-43,0 0,0-2,1 1,0-1,1-1,1 0,-1-1,1 0,0 0,1-2,0 0,0 0,0-2,1 1,0-2,-1 0,1-1,12 1,106-11,-115 1</inkml:trace>
  <inkml:trace contextRef="#ctx0" brushRef="#br0" timeOffset="7770.24">4122 6181,'0'-4,"0"-1,-1 0,1 0,-1 1,-1-1,1 0,-1 1,1-1,-1 1,0 0,-1 0,1-1,-1 1,0 1,0-1,0 0,0 1,-1 0,1-1,-1 1,0 1,0-1,0 1,0-1,-1 1,1 0,0 1,-1-1,0 1,1 0,-1 0,-1 0,-14-3,1 2,-1 0,0 1,0 1,0 1,0 0,-4 2,8 0,0 0,0 1,0 0,1 2,-1 0,1 0,0 1,1 1,0 1,0 0,-8 8,15-13,0 0,0 1,1 0,0 0,0 1,0 0,1 0,0 0,0 0,0 1,1 0,0 0,1 0,-1 1,1-1,1 1,-1 0,1-1,1 1,-1 0,1 1,1-6,-2 4,1 0,-1 0,1 0,1 0,-1 0,1 0,1 0,-1 0,1 0,0-1,1 1,0 0,0 0,0 0,1-1,-1 0,2 1,-1-1,1 0,0 0,0-1,1 1,-1-1,1 0,0 0,1-1,3 3,10-1,-1-1,1-1,0-1,0 0,0-2,0 0,0-1,0-1,2-1,23 0,6 3,-33 0,-1 0,1-1,-1-1,1 0,-1-2,0 1,0-2,0 0,4-3,-13 3,0-1,0 0,-1 0,1 0,-1-1,-1 0,1-1,-1 1,0-1,0 0,-1 0,19-23,-5 6,0 0,-1-1,-2-1,0-1,-2 0,-1-1,-1 0,-2 0,0-2,-2 1,2-22,0-31,-4-1,-4-1,-6-52,-48-209,29 208,24 138,0-1,0 0,0 0,0 0,0 1,-1-1,1 0,0 0,0 0,0 1,0-1,-1 0,1 0,0 0,0 0,0 0,0 1,-1-1,1 0,0 0,0 0,-1 0,1 0,0 0,0 0,0 0,-1 0,1 0,0 0,0 0,-1 0,1 0,0 0,0 0,-1 0,1 0,0 0,0 0,-3 39,2-29,-52 487,26-297,-6 128,35 3,-2-319</inkml:trace>
  <inkml:trace contextRef="#ctx0" brushRef="#br0" timeOffset="1804.96">1271 5503,'-1'353,"-26"-154,4 11,23-208,-1 1,1-1,-1 1,1-1,-1 1,0-1,0 0,0 1,0-1,0 0,0 0,-1 0,1 0,-1 0,0 0,1 0,-1 0,0 0,0-1,0 1,0-1,0 0,-3 2,-6-3</inkml:trace>
  <inkml:trace contextRef="#ctx0" brushRef="#br0" timeOffset="2342.27">1045 5532,'5'0,"2"-5,4-2,5 1,5 1,8 2,4 0,6 2,1 1,-1 0,-3 0,-2 0,-3 0,-1 1,-1-1,3 0,-3 0</inkml:trace>
  <inkml:trace contextRef="#ctx0" brushRef="#br0" timeOffset="3013.02">961 6463,'534'0,"-507"0</inkml:trace>
  <inkml:trace contextRef="#ctx0" brushRef="#br0" timeOffset="9805.84">1 7057,'0'196,"22"-246,36-124,-56 165,1 0,0 0,0 0,1 0,0 1,1 0,0 0,0 0,0 0,1 1,1 0,-1 0,1 0,0 1,1 0,-1 1,1-1,0 2,0-1,1 1,0 0,-1 1,1 0,0 0,1 1,-1 0,0 0,1 1,-1 1,0 0,8 0,-11 4,0 0,0 0,-1 0,0 1,0-1,0 1,0 1,-1-1,0 0,0 1,0 0,-1 0,0 0,0 1,-1-1,1 1,-1-1,-1 1,1 0,-1 0,-1-1,1 1,-1 0,0 0,-1 1,3 5,4 299,-6-309,1 0,-1 0,1 0,-1 0,0 0,0 0,0 0,0 0,0 0,-1 0,1 0,-1-1,0 1,0 0,0 0,0 0,0-1,-1 1,1 0,-1-1,1 0,-1 1,0-1,0 0,0 0,-1 0,1 0,-2 1,1-5,1 0,0 0,0 0,-1-1,1 1,1 0,-1-1,0 0,1 1,-1-1,1 0,0 0,0 0,0 0,0 0,0 0,1 0,-1 0,1 0,0 0,0 0,0 0,0 0,1-2,-1 1,-1-17,1 0,1 0,1 0,1 0,1 0,1 0,1 0,0 1,2 0,0 1,1 0,1 0,4-4,-6 10,-4 3,0 0,1 0,0 1,0 0,1 0,0 0,1 1,0 0,0 0,1 1,0 0,0 0,1 1,0 0,0 0,0 1,1 0,-1 1,1 0,0 0,9-1,-1 3,0 0,0 2,0 0,0 0,0 2,0 1,14 3,-26-1,-1-1,0 2,0-1,0 0,0 1,-1 0,0 0,0 1,-1-1,0 1,0-1,0 1,-1 0,0 0,0 0,-1 1,0-1,0 0,0 0,-1 1,-1-1,1 1,0-6,0 239,-1-237,-1 0,1 0,-1-1,0 1,0-1,-1 1,1-1,-1 0,1 0,-1 0,0 0,0 0,0-1,-1 1,1-1,-1 0,1 0,-1 0,0-1,1 1,-1-1,0 0,0 0,0 0,0 0,0-1,0 0,0 0,0 0,-1 0,1-1,0 1,0-1,0 0,0 0,-3 1,-23-1</inkml:trace>
  <inkml:trace contextRef="#ctx0" brushRef="#br0" timeOffset="10941.84">1469 7084,'1'-5,"0"0,0-1,-1 1,0 0,0 0,0 0,-1 0,0 0,0 0,0 0,0 0,-1 0,0 0,0 0,0 1,-1-1,0 1,1 0,-1-1,-1 1,1 1,-1-1,1 0,-1 1,0 0,0 0,-1 0,1 0,-5-1,-5 0,0 0,-1 2,1-1,-1 2,0 0,0 1,1 0,-1 1,0 1,1 0,-4 2,11-2,0-1,1 2,-1-1,1 1,-1 0,1 0,0 1,0 0,0 0,1 0,-1 1,1 0,0 0,1 0,-1 0,1 1,0 0,0 0,1 0,0 0,0 1,0-1,1 1,0 0,0 0,0-1,1 1,0 0,1 0,0 1,0 1,-1 9,2 0,0 1,0-1,2 0,1 0,0 0,1 0,3 6,-6-19,0 0,0 0,1 0,-1 0,1-1,0 1,1-1,-1 0,1 0,-1 0,1-1,0 1,1-1,-1 0,0 0,1 0,0-1,0 1,0-1,0 0,0-1,0 1,0-1,0 0,1 0,-1-1,0 0,1 0,-1 0,4-1,-1 0,0-1,0 0,0-1,0 0,0 0,-1 0,0-1,1 0,-1-1,-1 1,1-1,-1-1,0 1,0-1,0 0,-1-1,0 1,0-1,-1 0,0 0,0-1,0-1,8-17,-1 0,-1-1,-1 0,-2-1,3-24,-9 46,2-6,0 0,-1-1,-1 1,0-1,0 1,-1-1,-1 1,0-1,-1 1,-2-5,3 14,0 1,-1 0,1-1,-1 1,0 0,0 0,0 0,0 1,0-1,0 0,0 1,-1-1,1 1,0 0,-1 0,1 0,-1 0,1 0,-1 0,0 1,1-1,-3 1,-16-3</inkml:trace>
  <inkml:trace contextRef="#ctx0" brushRef="#br0" timeOffset="12424.81">1666 6972,'0'296,"0"-769,-1 468,0 0,1-1,-1 1,1 0,0 0,0-1,1 1,0 0,0 0,0 0,0 0,1 0,0 0,0 0,0 0,1 0,-1 1,1 0,0-1,0 1,1 0,0 0,-1 1,1-1,0 1,0 0,1 0,3-2,133 0,-94 7,-41-2,-1 0,1 0,0 0,0 1,0-1,-1 1,1 1,0-1,-1 1,1 0,-1 0,0 1,1 0,-1 0,-1 0,1 0,0 1,-1 0,1 0,-1 0,0 0,-1 0,1 1,-1 0,0 0,0 0,0 0,-1 0,2 5,2 11</inkml:trace>
  <inkml:trace contextRef="#ctx0" brushRef="#br0" timeOffset="14284.69">2117 7028,'40'17,"-15"-11,1-2,0-1,0-1,0-1,0-1,1-2,-1 0,-22 2,0-1,0 1,0-1,-1 0,1 0,0 0,0 0,0-1,-1 1,1-1,-1 0,1 0,-1-1,0 1,0-1,0 1,0-1,0 0,0 0,-1 0,0-1,1 1,-1 0,0-1,-1 0,1 1,-1-1,0 0,1 0,-2 0,1 0,0 0,-1 0,0 0,0 0,0 0,0-3,-4 3,1 1,0-1,-1 0,0 1,0 0,0 0,0 0,0 0,-1 1,1 0,-1 0,0 0,1 0,-1 1,0-1,0 1,0 0,0 1,0 0,0-1,0 1,0 1,0-1,0 1,-5 1,0 0,0 1,1-1,-1 2,1-1,-1 2,1-1,1 1,-1 0,1 1,-1 0,2 0,-1 1,1 0,0 0,0 1,1 0,0 0,0 0,1 1,0 0,1 0,0 0,0 1,1-1,0 1,1 1,0-3,0 0,1 0,0 0,1 1,-1-1,2 0,-1 0,1 0,0 0,1 0,0 0,0 0,1 0,0-1,0 1,1-1,0 0,0 0,0 0,1 0,5 4,72 63,-59-63,2-1,0-2,0 0,0-2,1 0,-1-2,1-1,22 0,-21-3,-19 2,1-2,-1 1,1-1,-1 0,0-1,1 0,-1 0,0-1,1 0,-1-1,0 0,0 0,4-2,1-8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39:14.3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13,'42'30,"-35"-23,2 0,-1 0,0 0,-1 1,0 0,0 1,-1-1,0 1,0 0,-1 1,-1-1,4 10,10 38,12 81,-18 12,1-51,-13-99,0 1,0-1,0 1,0-1,0 0,0 1,0-1,0 0,0 1,0-1,0 1,0-1,0 0,0 1,0-1,1 1,-1-1,0 0,0 1,0-1,1 0,-1 1,0-1,0 0,1 0,-1 1,0-1,1 0,-1 0,0 1,1-1,-1 0,0 0,1 0,-1 0,0 0,1 1,-1-1,1 0,-1 0,0 0,1 0,-1 0,1 0,-1 0,0 0,1-1,-1 1,1 0,-1 0,0 0,1 0,-1 0,0-1,1 1,-1 0,0 0,1 0,-1-1,0 1,1 0,-1-1,0 1,0 0,16-28,-13 22,51-137,-49 125,1-1,0 1,2 1,0-1,1 1,0 1,1 0,4-4,119-163,-68 99,-55 75,-9 18</inkml:trace>
  <inkml:trace contextRef="#ctx0" brushRef="#br0" timeOffset="1750.52">840 565,'-47'-39,"39"32,0 0,0 0,-1 0,0 1,-1 1,1 0,-1 0,0 0,0 2,-1-1,1 1,-1 0,0 1,-4 0,-91 4,102-1,1-1,-1 1,1 0,0 0,-1 0,1 0,0 0,0 1,0 0,0-1,0 1,0 0,0 1,1-1,-1 0,1 1,-1-1,1 1,0 0,0 0,0 0,1 0,-1 0,1 0,-1 0,1 0,0 1,0 3,1-1,1 1,0 0,0 0,1 0,0 0,0-1,1 1,-1-1,1 0,1 0,-1 0,1 0,0 0,1-1,-1 0,1 0,0 0,0 0,1-1,-1 0,1 0,0 0,0-1,0 0,1 0,-1 0,1-1,-1 0,1 0,0-1,13 2,-1 0,1-2,0 0,0-1,0-1,0-1,0-1,0 0,1-2,-14 1,0-1,-1 0,0 0,0-1,0 0,-1 0,0 0,0 0,0-1,-1 0,0 0,0 0,-1 0,0-1,0 0,0 1,-1-1,-1 0,1 0,-1 0,-1 0,1 0,-2-5,-20-89,20 102,0-1,0 1,1 0,-1 0,0 0,0-1,0 1,1 0,-1 0,0 0,0 1,0-1,1 0,-1 0,0 0,0 1,0-1,1 0,-1 0,0 1,1-1,-1 1,0-1,1 1,-1-1,0 1,1-1,-1 1,1 0,-1-1,1 1,-1 0,1-1,0 1,-1 0,1 0,0-1,0 1,-1 0,1 0,0 0,0-1,0 1,0 0,0 0,0 0,0-1,0 1,0 0,1 0,-1 0,0-1,0 1,1 0,-1 0,0-1,1 1,-2 310,10-255,-1-66,-5-6</inkml:trace>
  <inkml:trace contextRef="#ctx0" brushRef="#br0" timeOffset="6714.22">1171 455,'-2'2,"0"0,1 0,-1 0,0 0,0 0,1 0,-1 0,1 1,0-1,0 1,0-1,0 1,0-1,0 1,1 0,-1-1,1 1,0 0,0-1,0 1,0 0,0-1,1 3,-2-1,1 246,5-225,6-29,10-35,-19 35,0 0,0 0,1 1,-1-1,1 1,0-1,0 1,0 0,0 0,0 1,1-1,-1 1,1-1,-1 1,1 0,0 0,0 1,0-1,0 1,0 0,1 0,-1 0,0 1,0-1,2 1,110 15,-112-14,0 0,0 1,-1-1,1 1,0 0,-1 0,1 1,-1-1,0 1,0 0,0-1,0 1,0 0,-1 1,1-1,-1 0,0 1,0 0,0-1,0 1,-1 0,0 0,1 0,-1 0,-1 0,1 0,59 123,-59-123,1-1,-2 1,1 0,0 0,-1 0,1 0,-1 0,0 0,-1 0,1 0,-1 0,0-1,0 1,0 0,0 0,0 0,-1-1,0 1,0-1,0 1,0-1,0 0,-1 0,1 0,-1 0,0 0,0-1,0 1,0-1,0 0,-1 0,-2 2,-17 0,-1-1,1-1,-1 0,1-2,-1-1,-9-2,-25 0,46 3,0-1,1 0,0-1,-1 0,1-1,0 0,0-1,0 0,1-1,-1 0,1 0,0-1,0-1,10 7,-1 0,1 0,0 0,-1 0,1 0,0 0,-1 0,1-1,-1 1,1 0,0 0,-1 0,1 0,0 0,-1-1,1 1,0 0,0 0,-1-1,1 1,0 0,0-1,-1 1,1 0,0 0,0-1,0 1,-1 0,1-1,0 1,0-1,0 1,0 0,0-1,0 1,0 0,0-1,0 1,0-1,0 1,0 0,0-1,0 1,0 0,0-1,0 1,0 0,1-1,-1 1,0-1,0 1,0 0,1 0,-1-1,0 1,0 0,1-1,-1 1,0 0,1 0,-1 0,0-1,1 1,-1 0,0 0,1 0,-1 0,0 0,1 0,0-1,28-1,-26 2,15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8:59.99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86 136,'-1'46,"14"110,-11-152,0 1,0 0,1 0,0-1,0 1,0-1,0 0,1 0,-1 0,1 0,0-1,0 0,1 0,-1 0,1 0,-1 0,1-1,0 0,0 0,0 0,0-1,0 0,0 0,2 0,128-2,-126-3,-1 0,0-1,1 0,-2 0,1-1,-1 0,1 0,-2 0,1-1,-1 0,0-1,0 1,-1-1,0 0,-1-1,0 1,0-1,0 0,-1 0,-1 0,1 0,-2-1,5-7,-2 0,0 0,0 0,-2 0,0 0,-2-1,1 1,-3-14,1 28,1-1,-1 1,0 0,0 0,0 0,0-1,-1 1,1 0,-1 1,0-1,0 0,0 0,0 1,0-1,-1 1,1 0,-1 0,1 0,-1 0,0 0,0 0,0 1,0-1,0 1,0 0,0 0,0 0,-1 0,1 1,0-1,-3 1,-107 9,102-4,-1 1,1 1,1 0,-1 0,1 1,1 0,-1 1,1 0,1 0,0 1,0 0,1 1,0 0,1 0,0 0,1 1,0-1,1 1,0 1,1-1,0 1,-17 39,1-7,4-13,0 0,2 2,2-1,1 1,2 1,1 0,2 0,-1 32,7-59,0-1,1 1,0-1,1 0,-1 1,1-1,1-1,-1 1,1 0,0-1,1 0,0 0,0 0,0 0,0-1,1 0,0 0,0-1,1 1,-1-1,4 1,15 13,59 26,-56-40</inkml:trace>
  <inkml:trace contextRef="#ctx0" brushRef="#br0" timeOffset="1083.23">819 305,'-36'45,"23"-18,1 0,1 1,1 0,1 1,2 0,1 1,2-1,0 1,2 0,2 13,1 0,0-62,2-26,3 1,1 0,2 0,2 1,2 0,2 1,2 0,1 2,6-7,49-68,-65 100,-4 6,1-1,0 1,0 0,1 0,0 0,1 1,-1 0,2 0,-1 1,1 0,0 0,1 1,2-2,-6 5,0 0,1 0,0 0,0 0,0 1,0 0,0 0,0 1,0 0,0 0,1 0,-1 1,1 0,-1 0,0 0,1 1,-1 0,0 0,0 1,0 0,0 0,0 0,0 1,0 0,-1 0,1 0,-1 1,0-1,0 2,0-1,-1 0,1 1,-1 0,0 0,-1 0,1 0,-1 1,0-1,1 3,10 19,-2 1,-1 0,-1 0,-1 1,-2 1,-1-1,-1 1,0 14,-3-4,-1 0,-2 0,-1 1,-2-1,-2-1,-2 1,-2-1,-1-1,-10 21,-36 19,36-65</inkml:trace>
  <inkml:trace contextRef="#ctx0" brushRef="#br0" timeOffset="2635.32">1469 390,'0'2,"0"1,0-1,1 0,-1 1,1-1,-1 0,1 0,0 0,0 0,0 0,0 0,0 0,1 0,-1 0,1 0,-1 0,1-1,-1 1,1-1,0 1,0-1,0 0,0 1,0-1,0 0,0 0,0-1,0 1,1 0,-1-1,2 1,79 6,-69-8,-6 2,0-1,-1 0,1 0,0-1,0 0,0 0,0-1,-1 0,1-1,-1 1,1-1,-1-1,0 1,0-1,-1-1,1 1,-1-1,0 0,0-1,-1 1,4-5,-4 3,0 1,-1-1,0 0,-1 0,1 0,-1 0,-1 0,1-1,-1 1,-1-1,1 0,-1 0,-1 1,0-1,0 0,0 0,-1 0,0 0,0 1,-1-1,0 0,0 1,-1 0,-2-6,2 11,1-1,0 1,-1-1,0 1,1 0,-1 0,0 0,0 0,0 1,0-1,-1 1,1-1,0 1,-1 0,1 1,0-1,-1 1,1-1,-1 1,1 0,-1 0,1 0,-1 1,1-1,-1 1,1 0,0 0,-1 0,1 1,-1 0,-88 60,84-53,0 1,0 0,1 0,0 1,1 0,0 0,1 0,0 1,1 0,0 0,0 0,2 0,0 1,0-1,1 1,0-1,1 8,0-20,-1 21,1-1,0 0,2 0,0 1,1-1,1 0,1-1,1 1,4 9,-7-23,0 0,0 0,0 0,1 0,-1-1,1 1,1-1,-1 0,1 0,0-1,0 1,0-1,1 0,-1-1,1 1,0-1,0 0,0 0,1-1,-1 0,1 0,-1-1,1 1,2-1,179 1,-135-18,-36 3</inkml:trace>
  <inkml:trace contextRef="#ctx0" brushRef="#br0" timeOffset="9244.74">2203 221,'0'527,"1"-852,2 305,2 0,0 0,1 1,1-1,1 2,0-1,2 1,0 0,12-15,-14 26,0 0,0 1,1 0,0 0,0 1,0 0,1 1,-1 0,1 0,0 1,0 0,1 1,-1 0,0 0,1 1,-1 1,1 0,-1 0,1 1,-1 1,1-1,8 4,32-2,16-2,-37 0</inkml:trace>
  <inkml:trace contextRef="#ctx0" brushRef="#br0" timeOffset="10370.24">3134 417,'1'0,"0"0,0-1,0 1,0 0,-1-1,1 1,0-1,0 1,0-1,-1 1,1-1,0 0,-1 1,1-1,-1 0,1 1,0-1,-1 0,0 0,1 0,-1 0,1 1,-1-1,0 0,0 0,0 0,1 0,-1 0,0 0,0 0,0 0,0 0,-1 0,1 0,0 1,0-1,0 0,-1 0,1 0,0 0,-1 0,1 1,-1-1,1 0,-1 0,0 1,1-1,-1 0,1 1,-1-1,0 0,0 1,-7-4,-1 1,0 0,0 0,0 1,0 0,0 1,0-1,-1 2,1 0,0 0,-4 1,-6-1,-261 2,275-2,1 0,-1 1,0-1,0 1,1 1,-1-1,1 0,-1 1,1 0,-1 0,1 1,0-1,0 1,0 0,1 0,-1 0,1 0,-1 1,1-1,0 1,0 0,1 0,-1 0,1 0,0 0,0 1,0-1,1 1,-1-1,1 1,0 0,1-1,-1 1,1 4,-2 0,0 0,0 0,1 0,1 0,0 0,0 1,0-1,1 0,1 0,0 0,0 0,1 0,-1 0,2-1,0 1,0-1,0 0,1 0,0 0,1-1,-1 1,1-1,1-1,-1 1,1-1,1-1,6 6,4-5,-1 0,1-1,1-1,-1-1,1 0,-1-1,1-1,0-1,0-1,-1 0,7-2,-16 0,1 0,-1 0,0 0,-1-1,1-1,-1 0,1 0,-1 0,-1-1,1 0,-1-1,0 0,0 0,-1 0,0-1,-1 1,1-2,-1 1,-1 0,0-1,0 0,-1 0,0 0,0-1,-1 1,0-1,0-7,3-120,-5 138,0 0,-1 0,1-1,0 1,0 0,0 0,0 0,0 0,0 0,1 0,-1 0,0 0,0-1,1 1,-1 0,0 0,1 0,-1 0,1-1,-1 1,1 0,-1-1,1 1,-1 0,1-1,0 1,0 0,-1-1,1 1,0-1,0 0,-1 1,1-1,0 1,0-1,0 0,0 0,0 0,0 1,-1-1,1 0,0 0,0 0,0 0,0-1,0 1,0 0,0 0,0 0,-1-1,1 1,0 0,0-1,0 1,-1-1,1 1,0-1,0 1,-1-1,1 0,0 1,-1-1,1 0,-1 1,1-1,-1 0,1 0,-1 0,0 1,6 27,-2 2,-1-1,-1 0,-2 1,0-1,-3 2,2 30,-1 345,1-376,-2 0,-1 0,-1-1,-2 1,0-1,-10 22,15-46,0 0,0 0,0-1,-1 1,1-1,-1 1,0-1,0 0,0 0,0 0,-1 0,1-1,-1 1,1-1,-1 0,0 0,0 0,0-1,0 1,0-1,-1 0,1 0,0 0,0-1,-1 0,1 0,-115-14,109 11,1 0,0-1,0 0,0 0,0-1,1 0,0 0,0-1,0 0,1 0,-1-1,2 0,-1-1,1 1,0-1,1 0,-1-1,2 1,-1-1,1 0,0-2,-5-19</inkml:trace>
  <inkml:trace contextRef="#ctx0" brushRef="#br0" timeOffset="11635.74">3331 333,'1'61,"-13"158,-13-97,24-119,1 0,0 0,0 0,0 0,0 0,1 0,-1 0,1 0,0 0,0 0,0 0,0-1,0 1,1 0,-1-1,1 1,0-1,0 1,0-1,0 0,0 0,0 0,0 0,1 0,-1 0,1-1,-1 1,1-1,0 0,0 0,-1 0,1 0,0 0,0-1,0 1,1-1,5 2,1-1,0 0,0-1,-1 0,1 0,0-1,0-1,-1 1,1-2,6-1,126-55,-27-38,-52-10,-47 74,20-89,-26 93,-10 29,0-1,1 1,-1 0,0 0,1-1,-1 1,0 0,1 0,-1-1,1 1,-1 0,1 0,-1 0,0 0,1 0,-1 0,1 0,-1 0,1 0,-1 0,1 0,-1 0,0 0,1 0,-1 0,1 0,-1 1,1-1,-1 0,0 0,1 0,-1 1,0-1,1 0,-1 1,0-1,1 0,-1 1,0-1,1 0,-1 1,0-1,0 0,0 1,1-1,-1 1,0-1,0 1,0-1,0 0,0 1,0-1,0 1,0-1,0 1,0-1,0 1,0-1,0 0,0 1,0-1,0 1,-1-1,10 34,-1 0,-2 1,-2-1,-1 1,-1 0,-2 0,-2 5,1-11,0 502,1-526,1 0,-1 0,0 0,-1 1,1-1,-1 0,0 0,-1 0,1 0,-1 0,0 0,0 0,0 0,-1-1,0 1,0-1,0 0,0 0,0 0,-1 0,0-1,0 1,0-1,0 0,-1 0,1 0,-1-1,-3 2,-10 1,1 0,0-2,-1 0,1-1,-1-1,0 0,0-2,0 0,-2-1,-23 0,32 0,0 0,1-1,0 0,0 0,0-1,0 0,0-1,1 0,-1-1,2 0,-1 0,1-1,-1 0,2-1,-1 0,1 0,2 4,-17-17</inkml:trace>
  <inkml:trace contextRef="#ctx0" brushRef="#br0" timeOffset="15651.44">227 1349,'4'7,"0"0,0 0,-1 1,1-1,-2 1,1 0,-1 0,-1 0,1 1,-1-1,-1 0,0 0,0 1,-1 5,1 1,2 52,-3-67,1 1,0-1,0 1,0-1,-1 1,1-1,0 1,0 0,0-1,0 1,0-1,0 1,0 0,0-1,0 1,0-1,0 1,0-1,1 1,-1-1,0 1,0 0,1-1,-1 1,0-1,0 1,1-1,-1 0,1 1,-1-1,0 1,1-1,-1 0,1 1,-1-1,1 0,-1 1,1-1,-1 0,1 0,0 0,-1 1,1-1,-1 0,1 0,-1 0,1 0,0 0,-1 0,1 0,-1 0,1 0,0 0,-1-1,1 1,-1 0,1 0,-1 0,1-1,-1 1,1 0,-1-1,1 1,-1 0,1-1,25-32,2-22,-22 41,1 0,0 0,1 0,1 1,0 0,1 0,10-8,90-105,-104 120,1 0,0 0,-1 1,2 0,-1 0,1 1,-1 0,1 0,0 0,8-1,-13 4,0 0,-1 0,1 0,0 0,0 1,0 0,0-1,0 1,0 0,-1 0,1 0,0 1,0-1,0 1,0 0,0-1,-1 1,1 0,0 1,-1-1,1 0,-1 1,1 0,-1-1,0 1,1 0,-1 0,0 0,0 1,-1-1,1 0,0 1,0 1,4 14,-1-1,-1 1,-1 0,-1 0,0 1,-1-1,-1 0,-1 1,-2 15,1 15,-2 272,4-318,-1-3,0 1,1 0,-1-1,1 1,-1 0,1 0,0-1,-1 1,1 0,-1 0,1 0,0 0,0-1,0 1,-1 0,1 0,0 0,0 0,0 0,0 0,1-1,-1 1,0 0,0 0,0 0,1 0,-1-1,0 1,1 0,-1 0,1 0,-1-1,1 1,-1 0,1-1,-1 1,1 0,0-1,-1 1,1-1,0 1,0-1,-1 1,1-1,0 0,0 1,0-1,-1 0,1 0,0 0,0 1,0-1,0 0,0 0,0 0,0 0,69-153,-61 131,7-19,1 1,2 1,2 0,1 2,2 1,3-1,62-65,-82 96,1 1,0 0,0 0,0 0,1 1,-1 0,1 1,0 0,0 0,0 1,0 1,0-1,1 1,-1 1,0-1,1 2,-1-1,0 1,1 1,-1 0,2 1,-9-3,2 0,0 0,-1 0,1 0,0 0,0 1,0 0,0 0,0 0,-1 0,1 1,0-1,-1 1,1 0,-1 0,0 1,0-1,0 0,0 1,0 0,0 0,-1 0,1 0,-1 0,0 0,0 1,0-1,0 1,-1-1,1 1,-1 0,0 0,0-1,-1 1,1 0,0 2,-5 251,-2-83,-22-134,11-30</inkml:trace>
  <inkml:trace contextRef="#ctx0" brushRef="#br0" timeOffset="16973.24">2005 1349,'-8'-9,"0"1,0 1,0 0,-1 0,0 1,0 0,-1 0,0 1,0 0,0 1,0 0,-1 1,0 0,1 0,-1 1,-11 0,14 0,-1 1,1 0,0 1,0 0,0 0,-1 1,1 0,0 0,0 1,0 0,0 0,0 1,1 0,-1 0,1 1,0 0,0 1,0-1,0 1,1 0,0 1,0 0,1 0,-1 1,-2 10,1 1,1 0,1 0,0 1,1-1,2 1,0 0,0 0,2 0,0 0,2 0,0 0,1-1,0 1,2 0,0-1,8 16,-7-10,1 0,2 0,0-1,1 0,1-1,2 0,0-1,1-1,7 8,-17-24,0-1,0 1,1-1,-1 1,1-1,0-1,0 1,0-1,0 0,0 0,1 0,-1-1,1 1,-1-1,1-1,-1 1,1-1,0 0,-1 0,1-1,-1 0,1 0,-1 0,1 0,-1-1,0 0,1 0,-1-1,0 1,-1-1,1 0,0 0,-1-1,0 1,1-1,-1 0,-1 0,1-1,2-3,12-16,-1-1,-2 0,0 0,-2-2,-1 0,-1 0,-1-1,-2-1,-1 1,-1-1,-1 0,0-16,-4 18,-10-121,8 144,-1 1,0-1,0 1,0 0,0 0,0 0,-1 0,1 0,-1 0,0 0,0 1,0 0,0-1,0 1,0 0,-1 0,1 1,-1-1,1 1,-1 0,0 0,0 0,1 0,-4 0,-17-2</inkml:trace>
  <inkml:trace contextRef="#ctx0" brushRef="#br0" timeOffset="17990.38">2400 1349,'0'426,"-1"-424,0 0,1 0,-1 0,0 0,1 0,0 0,-1 1,1-1,0 0,0 0,1 0,-1 0,0 0,0 0,1 0,0 0,-1 0,1 0,0 0,0 0,0 0,0 0,0-1,0 1,1 0,-1-1,0 1,1-1,0 1,-1-1,1 0,0 0,-1 1,1-1,0-1,0 1,0 0,0 0,0-1,0 1,0-1,0 1,0-1,1 0,-1 0,0 0,0 0,0 0,0-1,2 0,7-5,0-1,-1-1,0 1,0-2,-1 0,0 0,0 0,-1-1,-1 0,1-1,-2 0,1 0,-2 0,1-2,25-40,102-180,-123 216</inkml:trace>
  <inkml:trace contextRef="#ctx0" brushRef="#br0" timeOffset="19146.77">2766 1773,'2'-6,"1"1,-1 0,1 0,0 0,0 1,0-1,1 1,0 0,0 0,0 0,0 0,0 1,1-1,0 1,-1 0,3 0,3-4,0 2,1-1,-1 1,1 1,0 0,0 0,0 1,0 1,1 0,-1 1,1 0,9 0,-9 1,-4 1,0 0,0-1,0 1,0-2,0 1,0-1,0 0,-1-1,1 1,0-2,-1 1,1-1,-1 0,0-1,0 0,0 0,0 0,-1-1,0 0,0 0,0 0,0-1,-1 0,0 0,0-1,-2 0,0 1,-1-1,1 1,-2-1,1 0,-1 0,0 0,0 0,-1 0,0 0,0 0,0 0,-1 0,0 0,-1 0,0 0,0 0,0 1,-1-1,0 1,-3-6,-5-5,9 11,-1 1,1-1,-1 1,1 0,-2 0,1 0,0 0,-1 1,0-1,0 1,0 0,-1 0,1 1,-1-1,0 1,0 0,0 0,0 1,-1-1,1 1,-1 1,0-1,1 1,-1 0,0 0,0 0,0 1,1 0,-1 0,-3 1,-4 3,-1 2,0-1,1 2,0 0,1 0,0 2,0-1,0 1,1 1,1 0,0 1,0 0,1 0,0 1,1 0,-1 3,-21 28,18-28,1 2,0-1,1 1,1 1,1 0,0 0,0 6,7-20,0 0,0-1,1 1,0 0,-1 0,2-1,-1 1,0 0,1 0,-1-1,1 1,0 0,0-1,1 1,-1-1,1 1,0-1,0 0,0 0,0 0,0 0,1 0,-1 0,1-1,0 1,0-1,1 2,99 47,-54-31,-29-9,1-1,0-2,0 0,1-1,-1-1,2-1,-1-1,0-1,21 0,-17-3,-17 2,1-1,-1-1,1 0,0 0,-1-1,1 0,-1 0,1-1,-1-1,0 0,0 0,0 0,0-1,4-3,-4-5,-7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12.9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254 0,'0'791,"0"-766</inkml:trace>
  <inkml:trace contextRef="#ctx0" brushRef="#br0" timeOffset="411.56">1 565,'130'-22,"5"14,-102 9,-1-2,1-1,0-2,-1-1,1-2,-2-1,25-10,-36 8,-5-1</inkml:trace>
  <inkml:trace contextRef="#ctx0" brushRef="#br0" timeOffset="1248.27">932 565,'0'-2,"0"-1,0 1,-1 0,1 0,-1-1,0 1,1 0,-1 0,0 0,0-1,-1 1,1 0,0 1,-1-1,1 0,-1 0,1 0,-1 1,0-1,0 1,0 0,0-1,0 1,0 0,0 0,0 0,0 0,-1 1,1-1,0 1,0-1,-1 1,-83-6,70 6,9-1,-1 1,1-1,0 2,-1-1,1 1,0 0,0 1,0-1,0 1,0 1,0-1,0 1,0 1,1-1,0 1,0 0,0 1,0-1,0 1,1 0,0 1,0-1,1 1,-1 0,1 0,1 0,-1 1,1-1,0 1,0 2,0-4,1 0,0 0,1 0,0 0,-1 0,2 0,-1 1,0-1,1 0,0 1,0-1,1 0,0 1,0-1,0 0,0 0,1 0,0 0,0 0,0 0,0 0,1-1,0 1,0-1,0 0,1 0,-1 0,1 0,0 0,0-1,0 0,1 0,-1 0,1 0,0-1,0 0,-1 1,1-2,4 2,1-1,1-1,-1 0,1-1,-1 0,1 0,-1-1,1-1,-1 1,0-2,1 0,-1 0,-1 0,1-1,0-1,-1 0,0 0,0-1,0 0,-1 0,0-1,0 0,-1-1,0 0,2-2,0-3,0-1,-1 0,0 0,-1-1,-1 0,0 0,-1-1,-1 0,0 0,-1 0,-1 0,-1 0,0 0,-1-1,-1-5,1 20,0-1,-1 0,1 1,-1-1,1 1,-1-1,0 1,0-1,0 1,-1 0,1 0,-1-1,1 1,-1 0,0 0,1 0,-1 1,0-1,0 0,0 1,-1-1,1 1,-2-1,-14-5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23.84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92 427,'47'1,"-16"1,0-2,0-1,0-1,0-1,18-6,-39 5,-1-1,0 0,0 0,0-1,-1 0,0 0,0-1,0 0,-1-1,0 0,0 0,-1 0,0-1,-1 1,0-2,0 1,-1 0,0-1,-1 0,0 0,0 0,-1 0,0 0,-1-1,-1 1,1-1,-1 0,0 2,0 0,-1 0,0-1,-1 1,1 0,-2 0,1 1,-1-1,-1 0,1 1,-1 0,-1 0,0 0,0 0,0 1,-1-1,-4-3,3 7,0 0,-1 1,1 0,-1 0,1 0,-1 1,0 0,0 1,0 0,0 0,0 1,0 0,0 0,0 1,0 0,0 0,0 1,0 0,1 0,-1 1,1 0,-1 0,1 1,0 0,-4 3,-2 0,1 1,0 0,0 0,1 1,0 1,1 0,0 1,0-1,1 2,1-1,-4 8,-2 3,4-9,0 2,1-1,1 1,0 0,1 1,1 0,0 0,1 1,1-1,0 1,1 8,2-12,0-4,0 0,0 1,1-1,0 0,0 1,1-1,0 0,1 0,0 0,1 0,0 0,0 0,1-1,0 1,0-1,1 0,3 4,1-2,1 0,0-1,0-1,0 1,1-2,1 1,-1-2,1 1,0-2,0 0,1 0,0-1,0 0,0-1,0-1,7 0,201-4,-191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19:20.9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311 311,'0'36,"1"-8,-1 0,-1 1,-2-1,0 0,-2 0,-6 16,-25 117,14-33,18-103</inkml:trace>
  <inkml:trace contextRef="#ctx0" brushRef="#br0" timeOffset="466.74">0 622,'10'0,"8"-5,5-1,4 0,12-4,4 1,-1 0,-2-1,-4-1,-2 3,-3 3,-2 1,0 2,-2 1,1 1,0 1,-1-1,-4 1</inkml:trace>
  <inkml:trace contextRef="#ctx0" brushRef="#br0" timeOffset="1627.48">791 1,'-22'68,"-65"266,64-254,13-51,2 1,1 0,1 0,2 0,-1 18,7 82,-3-140,0 0,1 0,1 0,0 0,0 0,1 0,0 0,0 1,1-1,1 0,0 1,0 0,1 0,0 0,0 1,1 0,0 0,0 0,6-5,-5 7,1 0,-1 1,1 0,0 0,0 1,1 0,-1 0,1 1,0 0,0 0,0 1,0 0,0 1,0 0,0 1,1-1,-1 2,0-1,0 1,1 1,-5 2,-1 1,0-1,0 1,-1 0,1 0,-1 0,0 1,-1-1,1 1,-1 0,0-1,0 1,-1 0,0 0,0 0,0 0,-1 0,0 0,0 0,0 1,-1-1,0 0,0 0,-2 4,2 10,-3 192,4-182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0:04.69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87 227,'-4'6,"1"1,-1-1,1 1,0-1,1 1,0 0,0 0,0 0,1 0,0 1,0-1,1 0,0 0,1 6,-2-1,0 237,1-244,-1 1,1-1,-1 0,0 1,0-1,0 0,-1 0,1 0,-1 0,-1 0,1 0,-1-1,0 1,0-1,0 0,-2 2,3-6,1-1,-1 0,1 0,-1 0,1 0,-1-1,1 1,-1 0,1 0,0-1,0 1,0-1,0 0,0 1,0-1,0 1,0-1,1 0,-1 0,1 0,-1 1,1-1,0 0,0 0,-1 0,1 0,1 0,-1 1,0-1,0 0,1-2,-1 4,1-258,2 224,1 0,2 1,1-1,1 1,3-3,-8 26,0 1,1-1,0 1,0 0,1 0,0 1,1-1,0 1,0 0,1 1,-1 0,2 0,-1 0,1 1,0 0,0 0,1 1,0 0,0 1,0 0,0 0,1 1,-1 0,1 1,8-2,148 5,-162-1,1 1,-1-1,0 1,1 0,-1 1,0-1,0 1,0-1,0 1,-1 0,1 1,0-1,-1 1,1-1,-1 1,0 0,1 2,8 12</inkml:trace>
  <inkml:trace contextRef="#ctx0" brushRef="#br0" timeOffset="1124.58">1188 227,'-138'-36,"102"28,-1 2,0 1,-1 2,1 2,-1 1,1 2,0 2,0 1,-31 9,63-13,1 0,-1 0,1 1,-1 0,1 0,0 0,0 0,0 1,0-1,1 1,-1 0,1 0,-1 0,1 1,0-1,0 1,1 0,-1-1,1 1,-1 1,1-1,1 0,-1 0,1 1,-1-1,1 1,0-1,1 1,-1-1,1 1,0 0,0-1,1 2,-2 8,-1-8,1-1,0 1,0-1,0 1,0 0,1-1,0 1,0 0,1-1,0 1,0 0,0-1,0 1,1-1,0 1,0-1,1 0,-1 0,1 0,0 0,0 0,1-1,0 1,-1-1,1 0,1 0,-1-1,1 1,-1-1,1 0,0 0,1 0,4-3,-1 0,1 0,-1-1,1-1,-1 0,1 0,-1-1,0 0,0 0,0-1,0 0,-1-1,0 0,0 0,3-3,35-18,-31 18,-1 0,-1-1,1-1,-1 0,-1-1,0 0,7-9,-15 15,0 0,0-1,-1 1,0-1,0 0,-1 0,1 0,-1 0,0 0,-1 0,0 0,0-1,0-1,-6 606,2-563,-1 0,-2 0,-2-1,-1 0,-2 0,-1-1,-1 0,-2-1,-1-1,-2 0,-14 17,29-43,-1-1,0 1,0-1,0 0,-1 0,0 0,1-1,-1 1,0-1,-1 0,1-1,-1 1,1-1,-1 0,1-1,-1 1,0-1,0 0,0 0,0-1,0 0,0 0,0-1,0 1,0-1,-2-1,-1 0,0 1,0-2,1 0,-1 0,1 0,0-1,0 0,0 0,0-1,1 0,-1-1,2 0,-1 0,0 0,1-1,1 0,-2-1,-53-159,45 131,2 2</inkml:trace>
  <inkml:trace contextRef="#ctx0" brushRef="#br0" timeOffset="2263.01">1188 453,'27'1,"0"-1,0-2,-1 0,1-2,-1-1,0-1,24-9,79-32,-69 24,-52 21,-1 1,0-1,1-1,-1 1,0-1,0 0,-1-1,1 1,-1-1,1-1,-1 1,0-1,-1 0,1 0,-1-1,0 0,-1 0,1 0,-1 0,0-1,-1 0,3-4,-4 6,0 1,-1-1,1 1,-1-1,1 0,-1 0,-1 1,1-1,-1 0,0 0,0 0,0 0,0 0,-1 1,0-1,0 0,-1 0,1 1,-1-1,0 1,0-1,0 1,-1 0,0 0,1 0,-1 0,-1 0,1 1,0-1,-1 1,0 0,0 0,0 0,0 1,0 0,-1-1,-3 0,3 2,-1-1,0 1,0 1,0-1,0 1,0 0,0 1,0-1,0 1,1 0,-1 1,0-1,1 1,-1 1,1-1,-1 1,1-1,0 1,0 1,0-1,1 1,-1 0,1 0,-2 2,-136 182,-18 67,153-240,0 0,2 0,0 1,1-1,0 1,1 0,1 0,1 1,0-1,1 0,1 3,-1-14,0 0,1-1,-1 1,1-1,0 1,1-1,-1 1,1-1,0 0,0 1,0-1,1 0,-1-1,1 1,0 0,0-1,0 1,1-1,-1 0,1 0,-1-1,1 1,0-1,0 1,1-1,-1-1,0 1,1 0,-1-1,1 0,3 0,35 6,-1-2,1-2,-1-1,1-3,38-5,-71 4,-1 1,1-2,-1 1,0-1,0-1,0 1,0-2,-1 1,1-1,-1 0,-1-1,1 0,-1 0,24-13,-27 18,-1-1,1 0,-1 0,0 0,1 0,-1 0,0-1,0 1,0-1,-1 0,1 0,-1 0,1 0,-1 0,0-1,0 1,-1-1,1 1,-1-1,4-81,-11 63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0:01.43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373 255,'-59'-47,"46"43,0 1,0 1,0 0,0 1,-1 0,1 1,0 0,0 1,0 1,0 0,0 1,-7 3,10 0,1 2,0-1,0 1,1 1,0-1,1 2,0-1,0 1,1 0,0 0,1 0,0 1,1 0,0 0,-1 7,4-16,-6 23,1 0,1 0,1 1,2-1,0 1,2 0,0-1,3 9,-1 25,-3-52,1 1,0-1,1 0,-1 1,2-1,-1 1,1-1,0 0,0 0,1 0,0 0,0-1,1 1,0-1,0 1,0-1,1-1,0 1,0-1,1 1,-1-2,1 1,0 0,0-1,1 0,1 0,182 91,-186-92,0 0,0 0,0 0,0 0,1-1,-1 0,1 0,0 0,-1 0,1-1,0 0,0 0,0 0,0-1,0 1,0-1,0-1,0 1,0 0,0-1,0 0,0-1,0 1,-1-1,1 0,0 0,-1 0,1 0,-1-1,4-3,37-49,-32 41</inkml:trace>
  <inkml:trace contextRef="#ctx0" brushRef="#br0" timeOffset="1084.33">797 0,'-5'7,"1"0,0 1,1-1,0 1,0 0,1 0,0 0,0 0,1 0,0 0,0 0,1 0,0 1,1 5,-1 1,-50 435,45-173,4-285,-1-33,2 0,2 0,1 1,2-1,2 0,2 1,9-26,-15 55,1-1,0 1,1 0,1 0,-1 1,2-1,-1 1,1 1,1-1,0 1,0 0,1 1,0 0,1 0,-1 1,1 1,1-1,-1 1,1 1,0 0,0 1,1 0,0 1,-6 1,1 0,0 1,-1 0,1 0,0 1,0 0,0 0,0 1,0-1,-1 2,1-1,0 1,-1 0,1 0,-1 0,0 1,1 0,-2 1,1-1,0 1,-1 0,1 1,-1-1,0 1,0 0,-1 0,0 1,4 5,38 158,-38-130,-2 1,-1-1,-3 1,-1 0,-4 29,2-5,-6-4,7-58,0-1,-1 1,1-1,0 0,-1 1,1-1,-1 0,0 0,1 1,-1-1,0 0,0 0,0 0,1 0,-1 0,0 0,-1 0,1 0,0 0,0-1,0 1,0 0,-1-1,1 1,0-1,-1 1,1-1,0 1,-1-1,1 0,0 0,-1 0,1 0,-1 0,1 0,0 0,-1 0,1-1,-1 1,1 0,0-1,-1 1,-16-11,0-3</inkml:trace>
  <inkml:trace contextRef="#ctx0" brushRef="#br0" timeOffset="2474.96">1953 621,'-54'-37,"32"16,12 14,0 0,-1 1,1 0,-1 0,-1 2,1-1,-1 1,0 1,0 0,0 1,0 0,0 1,0 0,-1 1,1 0,-3 1,9 0,0 1,-1-1,1 1,0 0,0 0,0 1,0 0,0 0,1 0,0 0,-1 1,1 0,0 0,1 1,-1 0,1-1,0 1,0 1,0-1,0 2,-56 118,42-81,-22 74,39-114,1 0,-1 1,1-1,1 0,-1 0,0 0,1 0,0 1,0-1,0 0,0 0,1-1,-1 1,1 0,0 0,1-1,-1 1,0-1,1 0,0 1,0-1,0-1,0 1,0 0,0-1,1 1,1 0,10 3,0-1,0 0,0-1,0-1,1 0,0-1,-1-1,1-1,0 0,0-1,-1 0,4-2,30 1,-42 2,-1 0,1-1,0 1,-1-1,1-1,-1 1,1-1,-1 0,0-1,0 0,0 0,0 0,0 0,-1-1,1 0,-1 0,0-1,0 1,-1-1,1 0,-1 0,0-1,0 1,-1-1,2-3,11-27,-1-1,-2-1,-1 0,-3-1,0 0,-3-1,-1 1,-2-16,-4 354,1-286,0-1,1 0,1 1,0-1,0 0,1 0,1 0,0-1,0 1,1-1,1 0,0 0,0-1,2 2,6 0,-4-7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46.2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1330 1306,'-47'-62,"-69"-29,100 81,1 0,0-1,1-1,0 0,1-1,0 0,1-1,-8-12,-5-4,-71-42,-29-6,102 50,18 21,0-1,-1 1,0 0,0 1,-1 0,0 0,0 0,0 1,-1 0,1 0,-1 1,0 0,-1 0,-6-1,1 0,0-1,1-1,-1 0,1-1,1 0,-1-1,2 0,-1-1,1 0,1-1,-1 0,2-1,-2-3,-142-132,32 64,-22-21,133 96,9 7,1 0,-1 0,1 0,-1 0,1 0,-1 0,0 0,0 0,1 0,-1 0,0 0,0 0,0 1,0-1,0 0,0 1,0-1,0 0,0 1,-1 0,1-1,0 1,0 0,0-1,-1 1,1 0,0 0,0 0,0 0,-1 0,1 0,0 1,0-1,0 0,-1 0,1 1,0-1,0 1,0-1,0 1,0 0,0-1,0 1,0 0,0 0,0 0,0-1,1 1,-1 0,0 0,0 0,1 0,-1 0,1 1,-1-1,1 0,-1 0,1 1,-6 182,9-112,-3 14,0-527,0 435,0 0,0 0,0 1,1-1,0 0,0 1,0-1,0 0,1 1,0 0,1-1,-1 1,1 0,0 0,0 0,0 1,1-1,-1 1,1 0,0 0,1 0,-1 0,1 1,2-2,7-3,1 2,-1-1,1 2,1 0,-1 0,1 2,-1 0,1 0,0 2,0 0,0 1,0 0,12 3,25 19,-36-3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51.93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2319 2432,'-38'-33,"-74"-53,-45-85,-52-92,73 101,-16 19,117 115,-168-175,103 122,-74-61,150 124,2 0,0-2,1-1,1-1,1 0,1-1,-12-22,-110-102,51 63,-196-231,238 276,41 36,0-1,1 0,-1-1,1 1,0-1,0 0,0 0,1-1,0 0,0 1,0-2,-3-5,3 0,1 3,0 0,-1 0,0 0,0 1,-1 0,0 0,0 0,-1 0,0 1,-1 0,1 0,-1 1,-1-1,-36-20,54 33,-3 10,-2 1,0-1,0 1,-2 0,0 1,-1-1,0 0,-2 1,0-1,-2 8,2-9,16 133,-7-48,-9-99,0 0,0 0,0 0,0 0,0 0,-1 0,1 1,-1-1,1 0,-1 0,0-1,0 1,0 0,0 0,0 0,0 0,0-1,-1 1,1-1,-1 1,1-1,-1 1,0-1,1 0,-1 0,0 0,0 0,0 0,0 0,0 0,0-1,0 1,0-1,0 1,0-1,0 0,0 0,0 0,0 0,-1 0,1 0,0-1,0 1,-1-1,-3-3,1 0,0-1,0 1,0-1,1 0,-1 0,1-1,0 1,1-1,-1 0,1 0,0 0,1 0,0 0,0-1,0 1,0-1,1 0,0 1,1-1,0 0,0-2,-1 6,-6-69,3 1,3-1,4-12,-1-36,-2 117,-1 0,1 0,0 0,0 0,0 0,0 0,0 0,0 0,1 0,0 1,-1-1,1 0,0 0,0 0,1 0,-1 1,1-1,-1 1,1-1,0 1,0-1,0 1,0 0,0 0,0 0,1 0,-1 1,1-1,-1 0,3 0,10-1,-1 1,1 0,0 1,-1 1,1 1,0-1,-1 2,1 0,-1 1,1 1,-1 0,0 1,0 0,-1 1,5 3,133 47,-32-24,-95-18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6T12:21:57.11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2064 2123,'-8'-2,"0"0,1 0,-1-1,0 0,1-1,0 0,0 0,0 0,0-1,1 0,0-1,0 1,0-1,0 0,1 0,0-1,1 0,-1 1,1-2,1 1,-3-6,-104-130,-61-34,-42-17,30-2,48 50,-54-47,26 28,-96-85,141 105,27 78,15-25,-57-45,133 136,-1 1,1-1,0 0,0 1,-1-1,1 1,0-1,-1 1,1-1,0 1,-1-1,1 1,-1-1,1 1,-1 0,1-1,-1 1,1 0,-1-1,1 1,-1 0,1-1,-1 1,0 0,1 0,-1 0,1 0,-1 0,0 0,1 0,-1 0,0 0,1 0,-1 0,1 0,-1 0,0 0,1 1,-1-1,1 0,-1 0,1 1,-1-1,0 0,1 1,0-1,-1 1,1-1,-1 0,1 1,-1-1,1 1,0-1,-1 1,1 0,0-1,0 1,-1-1,1 1,0-1,0 1,-3 45,4-37,3 423,-3-484,0 26,0 0,-2 0,-1 0,-1 0,-1 0,-1 1,-6-15,3 16,0 1,2-1,1 0,1-1,0 1,2-1,1 0,1 0,2-10,-1 32,-1 0,1 0,-1 0,1 0,0 0,0 1,1-1,-1 0,0 1,1-1,0 1,-1-1,1 1,0 0,0 0,1 0,-1 0,0 0,1 0,-1 1,1-1,-1 1,1 0,0-1,-1 1,1 1,0-1,0 0,0 1,2-1,100 0,-77 3,130 1,-127-2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0.48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69,'0'741,"26"-540,-25-12,7-188,9-26,-7 9,67-78,-52 67,-1-1,-2-2,-1 0,-1-1,-1-1,4-15,3-18,2 1,3 2,13-16,147-229,-159 254,-25 44,-1 0,0-1,-1 0,0 0,0 0,-1 0,-1-1,1 0,-2 0,2-7,-4 17,1-2,0-1,0 1,0-1,-1 1,0-1,1 1,-1-1,0 1,-1-1,1 1,0-1,-1 1,0 0,0-1,0 1,0 0,-1-1,1 1,-1 0,0 0,0 0,0 0,0 1,0-1,-1 1,1-1,-4-1,-5 3</inkml:trace>
  <inkml:trace contextRef="#ctx0" brushRef="#br0" timeOffset="887.69">822 609,'35'-16,"213"-52,-233 63,0 1,1 0,0 1,0 0,0 1,0 1,0 1,13 1,-27-1,0 0,0 0,0 1,0-1,0 1,0-1,0 1,0 0,0-1,-1 1,1 0,0 0,0 1,-1-1,1 0,-1 1,1-1,-1 0,1 1,-1 0,0-1,0 1,0 0,0 0,0-1,0 1,0 0,0 0,-1 0,1 0,-1 0,0 0,0 0,1 0,-1 1,0-1,-1 0,1 0,0 0,-1 0,1 0,-1 0,0 0,-4 14</inkml:trace>
  <inkml:trace contextRef="#ctx0" brushRef="#br0" timeOffset="1402.49">899 865,'365'0,"-362"0,0 0,0 0,0 0,0 1,0-1,0 1,0-1,-1 1,1 0,0 0,0 1,-1-1,1 0,-1 1,1-1,-1 1,0 0,1 0,-1 0,0 0,0 1,-14 14,-2-11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59.6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0,'5'2,"0"0,0 1,0-1,0 1,-1 0,1 0,-1 1,0-1,0 1,0 0,-1 0,1 0,-1 1,0-1,0 1,0 0,-1-1,0 1,0 1,0-1,0 0,-1 0,0 1,0 1,4 8,1-2,1 8,0 0,2 0,1-1,1-1,0 0,1 0,3 1,15 21,-2 2,-1 1,-3 1,15 38,-28-60,190 387,-149-257,-34-90,-13-79,-4 8,-1 0,1 0,1 0,-1 0,1 0,1 1,-1-1,1 1,1 0,-1 0,1 0,1 0,-1 0,1 1,0 0,0 0,1 0,0 1,2-2,136-166,76-112,-165 212,-39 55,-1-1,-1 0,-1-1,-1-1,0 0,-2-1,0 0,-1 0,0-5,17-148,-34 155,2 22</inkml:trace>
  <inkml:trace contextRef="#ctx0" brushRef="#br0" timeOffset="1319.37">1296 737,'-20'194,"-28"-18,39-40,9-135,-1 0,1 0,0 0,0 1,0-1,0 0,1 0,-1 1,0-1,0 0,1 0,-1 0,0 0,1 0,0 1,-1-1,1 0,-1 0,1 0,0 0,0 0,0-1,-1 1,1 0,0 0,0 0,0-1,0 1,0-1,1 1,-1-1,0 1,0-1,0 1,0-1,1 0,-1 0,0 0,0 0,0 0,1 0,-1 0,0 0,0 0,0 0,1-1,-1 1,0 0,0-1,1 0,52-39,-14-13,-35 44,-1 1,1 1,1-1,-1 1,1 0,1 0,-1 0,1 1,0 0,0 0,1 1,0 0,0 1,0-1,0 1,1 1,0 0,-1 0,3 0,-6 2,-1 0,1 0,0 0,-1 0,1 1,0-1,-1 1,1 0,0 1,0-1,-1 1,1 0,0 0,-1 1,1-1,-1 1,0 0,1 0,-1 1,0-1,0 1,-1 0,1 0,0 0,-1 0,0 1,0 0,0-1,0 1,-1 0,1 0,1 4,1 7,1 1,-2 0,0 1,-1-1,-1 1,0 0,-1-1,-1 1,-1 0,0 0,-1-1,-1 1,-1-1,-4 14,5-24,0-1,-1 1,1 0,-1-1,-1 0,1 0,-1 0,0-1,0 0,0 0,0 0,-1 0,1-1,-1 0,0 0,0 0,-1-1,1 0,0 0,-1-1,-5 1,-149 4,121-7,35 1,0 0,0 0,0 0,1-1,-1 0,0 0,0 0,0-1,1 0,-1 0,1 0,0 0,-1 0,1-1,0 0,0 0,1 0,-1 0,1-1,-1 0,1 1,0-1,0 0,1 0,-1-1,1 1,0-1,0 1,1-1,-1 1,0-4,-3-16,1-1,1 1,1-1,1 1,2-1,0 1,3-14,12-46,-11 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4.64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55,'293'-28,"-206"16,31 2,1 5,56 7,-29 0,-120-2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5.66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870 235,'1'-4,"-1"1,0-1,0 0,0 1,-1-1,0 1,1-1,-1 1,0-1,-1 1,1 0,0-1,-1 1,0 0,0 0,0 0,0 0,0 0,-1 1,1-1,-1 1,0-1,0 1,1 0,-2 0,1 0,0 1,-3-2,-211-77,105 45,90 27,0 2,-1 0,0 1,0 2,0 0,0 1,-1 2,-15 1,28 0,0 0,0 1,0 0,0 1,0 0,1 1,-1 0,1 1,0 0,1 0,-1 1,1 0,0 1,0 0,1 1,0-1,0 2,-6 8,6-7,-1 0,2 1,-1 1,2-1,0 1,0 0,1 1,0-1,1 1,1 0,0 0,0 0,2 0,-1 0,2 1,0-1,0 1,1-1,1 0,0 0,1 0,1 0,0 1,11 20,2-2,1 0,2-1,1-1,1-1,1-1,2-1,1-1,0-1,2-1,10 5,-21-20,0 0,1-2,0 0,0-1,0 0,1-2,-1 0,1-1,0-1,0-1,1 0,-1-2,0 0,0-1,3-2,47 1,-46 3,-1-2,1 0,-1-2,0-1,0 0,-1-1,3-2,-14 1,0-1,0 0,-1 0,0 0,0-1,-1-1,-1 1,1-1,-1-1,-1 1,0-1,0 0,-1-1,-1 1,0-1,-1 0,0 0,0 0,-1 0,-1-1,0 1,-1-10,0 19,-3-210,2 200,-1 0,-1 0,0 0,0 1,-2-1,1 1,-2 0,0 0,0 1,-1-1,0 1,-1 1,0 0,-1 0,-1-1,2 6,0-1,-1 1,0 1,0-1,0 2,-1-1,1 1,-1 1,0 0,1 0,-1 1,0 0,0 0,0 1,0 1,0 0,0 0,0 1,0 0,1 0,-1 1,1 1,0 0,0 0,0 1,0 0,0 1,-6 3</inkml:trace>
  <inkml:trace contextRef="#ctx0" brushRef="#br0" timeOffset="547.51">460 387,'7'2,"0"0,0 0,-1 1,1 0,-1 0,0 1,0-1,0 1,0 0,-1 1,0 0,1-1,-2 2,1-1,1 1,149 103,-48 38,-22-65,19 32,-66-78,-30-27,1 0,0 0,0-1,1 0,0-1,0 0,1 0,0-1,0-1,0 0,1 0,0-1,9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6:43.13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421 0,'27'425,"-28"86,2-503,-1-1,0 1,0 0,-1-1,0 1,0 0,-1-1,0 1,0-1,-1 0,0 0,0 0,-1 0,0 0,0-1,0 0,-1 0,0 0,0 0,-1-1,1 1,-1-1,0-1,-1 1,1-1,-1 0,0-1,0 0,-5 2,-6-2,1-1,-1 0,0-2,1 0,-1-1,0-1,1 0,-1-1,1-1,0-1,0-1,1 0,-1-1,1 0,0-2,-38-4,78 18,-10-8</inkml:trace>
  <inkml:trace contextRef="#ctx0" brushRef="#br0" timeOffset="692.55">62 77,'340'33,"-236"-19,277 42,-324-65,-57 3,-6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4:17.54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1,'7'0,"0"1,1 0,-1 0,0 1,0 0,0 0,0 0,-1 1,1 0,0 0,-1 1,0 0,0 0,0 1,-1-1,1 1,-1 0,0 1,-1-1,4 6,72 136,-56-94,-8-12,-2 2,-2-1,-2 2,-2-1,-1 1,-3 1,-1-1,-3 0,-4 36,5-73,-1-1,-1 1,0 0,1-1,-2 1,1-1,-1 0,0 1,-1-1,1 0,-1 0,0 0,-1-1,1 1,-1-1,0 1,-1-1,1-1,-4 4,-42 43,9-96,-1 2,28 35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4:14.6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23 422,'-3'6,"0"0,0 0,0 1,1-1,0 0,0 1,1-1,0 1,0 0,0 0,1-1,0 1,0 0,1 1,-1 5,13 169,-9-151,2 1,1-1,2-1,0 1,10 17,-19-47,0 0,0 1,0-1,1 0,-1 1,1-1,-1 0,1 1,-1-1,1 0,0 0,-1 1,1-1,0 0,0 0,0 0,0 0,0 0,0 0,0 0,0-1,0 1,1 0,-1-1,0 1,1 0,-1-1,0 0,1 1,-1-1,0 0,1 1,-1-1,1 0,-1 0,0 0,1-1,-1 1,0 0,1 0,-1-1,1 1,-1-1,0 1,0-1,1 1,-1-1,0 0,0 0,0 0,0 1,0-1,0 0,0 0,0-1,0 1,0 0,0-1,44-113,-35 91,-3 9,0 0,-1-1,-1 0,-1 0,0 0,-1 0,0-1,-1-9,-4-149,2 175,-1-1,1 0,0 1,-1-1,1 1,0-1,0 0,-1 1,1-1,0 1,0-1,0 0,0 1,0-1,0 0,0 1,0-1,0 0,0 1,0-1,1 1,-1-1,0 0,0 1,1-1,-1 1,0-1,1 1,-1-1,0 1,1-1,-1 1,1-1,-1 1,1-1,-1 1,1 0,-1-1,1 1,-1 0,1-1,0 1,-1 0,1 0,-1 0,1-1,0 1,-1 0,1 0,0 0,-1 0,1 0,0 0,-1 0,1 1,-1-1,1 0,0 0,-1 0,1 1,0-1,19 38,-5 119,-13-144,2 13,0 0,2 0,1 0,1-1,1 0,7 14,-14-35,0-1,1 1,-1 0,1-1,0 0,0 0,0 0,0 0,1 0,-1 0,1-1,0 0,0 0,-1 0,1 0,0 0,1-1,2 1,-5-3,0 0,0 0,0-1,-1 1,1-1,0 1,-1-1,1 0,-1 0,1 1,-1-1,0 0,0 0,0 0,0 0,0-1,0 1,-1 0,1 0,-1 0,0-1,1 1,-1 0,0-1,0 1,0 0,-1 0,1-1,-1 1,1-1,0-8,20-349,-8 299,-3 48</inkml:trace>
  <inkml:trace contextRef="#ctx0" brushRef="#br0" timeOffset="1798.47">930 3,'-23'0,"16"-1,-1 0,0 0,0 1,1 1,-1-1,0 1,0 1,1-1,-1 1,1 1,-1-1,1 1,0 0,0 1,0 0,1 0,-1 0,0 2,-153 124,58-35,98-87,0 1,1-1,0 1,0-1,1 1,0 0,0 0,1 0,0 0,1 0,0 0,1 0,-1 0,2 0,0 2,0 23,-3 24,13 87,30-66,75 119,-111-185,1 1,0-1,1 0,0-1,1 0,1 0,0-1,0 0,1-1,12 8,-22-17,-1 0,1 0,0 0,0 0,0 0,0 0,0 0,0 0,0-1,0 1,0 0,0-1,0 1,0-1,1 0,-1 1,0-1,0 0,0 1,1-1,-1 0,0 0,0 0,1 0,-1 0,0-1,0 1,1 0,-1-1,0 1,0 0,0-1,1 1,-1-1,0 0,0 1,0-1,0 0,0 0,0 0,0 0,-1 1,1-1,0 0,0-1,-1 1,1 0,-1 0,1 0,-1 0,1 0,-1-1,1 1,-1 0,0 0,0-1,0 1,0 0,0-1,3-52,-3 24</inkml:trace>
  <inkml:trace contextRef="#ctx0" brushRef="#br0" timeOffset="4961.29">1261 1195,'-31'22,"22"-17,-1-1,0 0,-1 0,1-1,-1-1,1 0,-1 0,0-1,1-1,-1 1,-9-2,-59 6,-16 6,-53 15,96-14,-33 18,79-24,-1-1,0 0,0-1,0 0,0 0,-1-1,1 1,-1-2,0 1,0-1,0 0,0-1,-1 0,1 0,0-1,0 0,-1 0,-2-1,-409-1,400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7:12.42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1159,'515'0,"-353"39,10-4,196-4,194-32,-488-14,-74 14,1 1,-1 0,1-1,-1 1,0 0,1-1,-1 1,0 0,1-1,-1 1,0-1,0 1,1 0,-1-1,0 1,0-1,0 1,0-1,0 1,1-1,-1 1,0-1,0 1,0-1,0 1,0-1,-1 1,1-1,0 1,0-1,0 1,0-1,0 1,-1-1,1 1,0 0,0-1,-1 1,1-1,0 1,-1 0,1-1,0 1,-1 0,1-1,-1 1,1 0,0 0,-1-1,1 1,-1 0,1 0,-1 0,1 0,-1-1,1 1,-1 0,1 0,-1 0,1 0,-1 0,1 0,-1 0,1 1,-1-1,-35-3,10 5,2 1</inkml:trace>
  <inkml:trace contextRef="#ctx0" brushRef="#br0" timeOffset="959.52">411 1596,'145'-34,"155"0,-196 25,1 5,56 6,-26 0,-112-2</inkml:trace>
  <inkml:trace contextRef="#ctx0" brushRef="#br0" timeOffset="4113.66">847 1108,'45'-107,"-4"-94,-33 162,-2-1,-1 0,-2-1,-2 1,-2 0,-2-7,1-46,3 76,-1 1,0-1,-1 0,-1 1,-1 0,0-1,-1 1,-1 0,0 1,-1-1,-4-5,9 20,-22-52,22 52,1 0,0-1,0 1,0 0,0 0,0 0,0-1,1 1,-1 0,0 0,0 0,1-1,-1 1,1 0,-1 0,1 0,0 0,-1 0,1 0,0 0,0 0,-1 0,1 0,0 1,0-1,0 0,0 0,0 1,0-1,0 1,1-1,-1 1,0-1,0 1,0 0,0 0,1-1,-1 1,0 0,0 0,0 0,1 0,-1 0,0 1,0-1,12 1,-1 1,1 0,-1 1,0 0,0 1,-1 1,1-1,8 7,-8-5,0 2,-1-1,0 2,-1-1,0 1,0 1,-1 0,8 10,33 33,-43-48,1 0,0-1,0 0,0 0,1-1,-1 0,1-1,0 0,0 0,-1-1,1 0,0-1,0 0,0 0,52 7,1 1,0-3,0-2,37-5,-27 2,195-12,-2-11,0-12,162-47,-214 35,291-49,-80 39,-148 47,-202 11,-70-1,-1-1,-1 1,1-1,-1 0,1 1,0 0,-1-1,1 1,-1 0,1 0,0 1,-1-1,1 0,-1 1,1 0,-1-1,1 1,-1 0,0 0,1 0,-1 1,0-1,0 1,0-1,0 1,0 0,0-1,0 1,-1 0,1 0,0 1,-1-1,0 0,0 0,1 1,-1-1,-1 0,1 1,0 0,-85 150,73-116,2 0,1 0,1 1,3 0,1 0,1 1,3-1,3 29,-1 39,5 231,39 225,-45-540,9 64,-3-1,-5 1,-5 61,-45 115,-10 159,52-393,-6-36,2-90,9 73</inkml:trace>
  <inkml:trace contextRef="#ctx0" brushRef="#br0" timeOffset="6187.9">924 1724,'0'857,"-26"-591,0-79,32-96,-5-90,1-1,-1 0,1 1,0-1,-1 0,1 0,0 0,-1 0,1 0,-1 0,1 0,0-1,-1 1,1-1,-1 1,1-1,-1 1,1-1,-1 0,1 0,-1 0,0 0,0 0,1 0,-1 0,0 0,0 0,0-1,0 1,0 0,0-1,-1 1,2-2,0 1,16-15,1 2,0 0,2 1,-1 1,2 1,-1 1,2 1,-1 1,1 1,1 0,0 2,-1 1,5 1,212-47,104 28,553 21,-769 18,-103-12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8:54.53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695 573,'79'21,"-48"-14,0 1,0 2,-1 0,0 3,-1 0,2 4,107 35,-85-18,37 13,109 9,-155-47,1-2,0-2,0-2,0-2,17-3,157 10,110 34,-233-43,124 10,-130 8,1-4,1-4,2-4,265-7,-162-21,-171 20,0-1,0 0,0-2,0-1,-1-2,0 0,21-12,-41 18,0 0,-1 0,1 0,-1-1,0 0,0 0,-1 0,1 0,-1-1,0 1,0-1,0 0,-1 0,0 0,0 0,0-1,15-33,-12 29,0 0,0-1,-1 1,0-1,-1 0,0 0,-1 0,0-1,-1 1,0 0,-1-1,0 1,-2-10,-1 7,1-1,-1 0,0 0,-1 1,0 0,-1-1,-1 2,0-1,-9-12,-64-46,72 63,0 1,0-1,-1 1,0 1,-1 0,0 0,0 0,0 1,-1 1,0 0,0 0,-8-3,-172-24,-174 23,225 11,-1961-2,2087-1,1 2,-1 0,0 0,1 1,-1 1,1 0,0 1,0 0,0 0,0 2,1-1,0 2,0-1,0 1,1 1,-4 4,9-8,0-1,1 1,-1 0,1 1,0-1,1 1,-1 0,1 0,0 0,0 0,0 0,1 1,0-1,0 1,0-1,1 1,0 0,0 0,0 0,1 0,0-1,0 1,0 0,1 0,0 0,0 0,0 0,1-1,0 1,0-1,1 1,-1-1,4 5,-1-5,0-1,1 1,-1-1,1 0,0 0,1-1,-1 1,1-1,-1-1,1 0,0 1,0-2,0 1,0-1,1 0,15 2</inkml:trace>
  <inkml:trace contextRef="#ctx0" brushRef="#br0" timeOffset="921.57">669 472,'23'133,"-20"304,-19-185,-36 56,26-134,22-151</inkml:trace>
  <inkml:trace contextRef="#ctx0" brushRef="#br0" timeOffset="2020.35">3696 831,'2'1,"-1"0,1 0,0 1,-1-1,1 1,-1-1,1 1,-1-1,0 1,0 0,0 0,0 0,0 0,0-1,0 1,-1 0,1 0,-1 0,1 1,-1-1,0 0,0 0,0 0,0 0,0 2,0-2,4 78,-4-1,-4 1,-3-1,-4 0,-3-1,-10 29,-11 70,0 17,11-76,1-38,18-104,-5-32,-1 28</inkml:trace>
  <inkml:trace contextRef="#ctx0" brushRef="#br0" timeOffset="4046.1">488 112,'-40'-36,"31"22,0 7,0 1,0-1,-1 1,0 1,0 0,0 0,-1 1,1 0,-1 1,0 0,0 1,0 0,-1 0,1 2,0-1,-1 1,1 1,0 0,0 1,-10 2,11-1,1 0,-1 0,1 1,0 1,1-1,-1 1,1 1,0-1,0 1,-7 7,6-5,2-3,0-1,0 1,0 1,1-1,0 1,0 0,1 1,0-1,0 1,0 0,1 0,0 1,0-1,1 1,0 0,0 0,1 0,0 0,1 1,-1-1,2 0,-1 1,1-1,0 0,1 1,1 5,2-9,1 0,0 0,1-1,-1 1,1-1,-1 0,1-1,1 1,-1-1,0-1,1 1,-1-1,1 0,0 0,0-1,0 0,0 0,0-1,0 0,0 0,0 0,0-1,-1 0,1 0,1-1,5 1,12 0,-18 3,-1-1,1 0,0 0,0-1,-1 0,1 0,0 0,0-1,-1 0,1-1,0 1,-1-1,0-1,1 1,-1-1,0 0,0 0,0-1,-1 0,1 0,-1 0,0 0,0-1,-1 0,1 0,-1-1,0 1,0-1,-1 0,3-4,-5-157,-1 577,4-354,2-36</inkml:trace>
  <inkml:trace contextRef="#ctx0" brushRef="#br0" timeOffset="5777.92">4235 189,'0'404,"-24"-237,11-125,12-43,0 0,0 0,-1 0,1 0,0 0,0 0,0 0,0 0,0 0,1-1,-1 1,0 0,0-1,1 1,-1 0,1-1,-1 1,1-1,0 1,0-1,-1 1,1-1,0 1,0-1,0 1,1-1,-1 1,0-1,1 0,-1-12,0 1,2-1,-1 0,2 1,0 0,0-1,1 1,1 1,0-1,1 1,0 0,1 0,1 0,-1 1,2 0,-1 1,2 0,-1 0,1 1,1 0,0 1,0 0,0 1,1 0,0 1,1 0,-1 1,1 0,0 1,0 0,1 1,-1 1,3 0,-14 2,1 0,-1 1,1-1,-1 1,1-1,-1 1,1 0,-1 0,0 0,1 0,-1 0,0 1,0-1,0 1,0-1,0 1,0 0,-1 0,1 0,0 0,-1 0,0 0,1 0,-1 1,0-1,0 0,0 1,0-1,-1 1,1-1,-1 1,1 1,1 92,-4-72,2-15,-1 0,0 1,0-1,-1 0,0 0,0 0,-1 0,-1 0,1-1,-2 1,1-1,-1 0,0 0,-1-1,1 1,-1-1,-1 0,0-1,0 0,0 0,0 0,-1-1,0 0,0-1,-1 0,1 0,-1 0,0-1,0-1,0 1,0-1,0-1,0 0,-4 0,11-1,-1 0,0 0,0 0,0 0,0 0,1 0,-1-1,0 0,0 1,0-1,1 0,-1 0,1-1,-1 1,1 0,-1-1,1 0,0 0,-1 1,1-1,0 0,0-1,1 1,-1 0,0 0,1-1,-1 1,1-1,0 1,0-1,0 0,0 0,0 1,1-1,-1 0,1 0,0 0,0 1,0-1,0 0,0 0,1 0,-1 0,1 1,0-1,0 0,0 0,9-15</inkml:trace>
  <inkml:trace contextRef="#ctx0" brushRef="#br0" timeOffset="9562.54">1028 600,'1'-3,"1"1,-1-1,1 1,-1-1,1 1,0 0,0 0,0 0,0 0,0 0,0 1,0-1,1 0,-1 1,1 0,-1 0,1-1,0 2,-1-1,3 0,0-2,37-17,2 1,0 2,1 3,1 1,0 2,0 2,1 2,35 0,-61 7,0-2,0 0,0-2,0 0,-1-1,1-1,-1-1,11-6,13-3,-44 17,1-1,-1 1,0-1,1 1,-1-1,0 1,0-1,0 1,1 0,-1-1,0 1,0-1,0 1,0 0,0-1,0 1,0 0,0-1,0 1,-1-1,1 1,0-1,0 1,0 0,-1-1,1 1,0-1,-1 1,1-1,0 1,-1-1,1 1,-1-1,1 0,-1 1,1-1,-1 1,1-1,-1 0,1 0,-1 1,1-1,-1 0,1 0,-1 0,0 1,-94 89,-29 80,92-136,27-31,0 1,1 0,0 0,-1 0,1 0,1 1,-1-1,1 1,0 0,0 0,0 0,0 0,1 1,0-1,0 1,1 0,0-1,0 1,0 0,0 0,1 0,0-1,0 2,1-5,0 1,0-1,0 0,0-1,0 1,0 0,0 0,1 0,-1-1,1 1,-1 0,1-1,0 0,-1 1,1-1,0 0,0 0,0 0,0 0,0 0,0 0,0-1,0 1,0-1,1 1,-1-1,0 0,0 0,0 0,1 0,-1 0,1-1,71-15,102-88,15 2,16-10,-180 96,0 0,-1-2,-1-1,-1-1,0-1,6-8,60-51,-90 79,0 0,0-1,0 1,0 0,0-1,0 1,0 0,0 0,-1 0,1-1,-1 1,1 0,-1 0,1 0,-1 0,1-1,-1 1,0 0,0 0,0 0,1 1,-1-1,0 0,0 0,0 0,0 1,-1-1,1 0,0 1,0-1,0 1,0 0,-1-1,1 1,0 0,0 0,-1-1,1 1,0 0,0 0,-1 1,1-1,0 0,0 0,-1 0,1 1,0-1,0 1,0-1,-1 1,1 0,0-1,0 1,-1 0,-5 4,-1 0,1 0,0 1,0-1,1 1,0 1,0-1,0 1,1 0,0 1,0-1,1 1,0 0,0 0,1 0,-2 7,-27 47,-22 12,36-51,1 1,0 0,2 1,1 1,-8 23,-35 135,57-182,-1 0,0 0,1 0,-1 0,1 0,0 0,0 0,0 0,0 0,0 0,0 0,0 0,0 0,1 0,-1 0,1-1,0 1,0 0,-1 0,1 0,0 0,0-1,1 1,-1-1,0 1,0-1,1 1,-1-1,1 0,0 1,-1-1,1 0,0 0,-1 0,1 0,0-1,0 1,0 0,1-1,12-1,0-1,0 0,-1-1,1-1,-1 0,0-2,0 1,0-1,-1-1,0-1,0 0,-1 0,0-1,5-5,34-30,-1-3,-3-1,8-13,-16 17,29-20,37-48,-50 14,-51 117,-7-7,0 0,-1-1,-1 0,0 0,-1 0,0 0,0-1,-1 0,0 0,-9 8,-21 33,21-26,2 1,0 0,2 1,1 0,1 1,1 1,-3 22,11-48,0-1,1 0,-1 1,1-1,0 1,0-1,0 0,0 1,0-1,0 1,1-1,-1 0,1 1,-1-1,1 0,0 1,0-1,0 0,1 0,-1 0,0 0,1 0,-1 0,1 0,0-1,-1 1,1 0,0-1,0 1,0-1,0 0,0 0,0 0,1 0,-1 0,0 0,1-1,-1 1,0-1,1 1,-1-1,1 0,0 0,16-1,-1-1,1-1,-1-1,0 0,0-1,0-1,-1-1,0-1,0 0,-1-1,0 0,0-2,-1 0,-1 0,8-9,33-24,-2-2,-1-3,-3-2,3-9,-32 36,-2-1,-1-1,-1-1,-1-1,2-9,-16 38,-1-1,0 0,1 1,-1-1,0 0,1 0,-1 0,0 1,1-1,-1 0,1 0,-1 0,1 0,-1 0,0 0,1 0,-1 0,1 0,-1 0,1 0,-1 0,0 0,1 0,-1 0,1 0,-1 0,0 0,1-1,-1 1,1 0,-1 0,0-1,1 1,-1 0,0 0,1-1,-1 1,0 0,0-1,1 1,-1 0,0-1,0 1,0-1,1 1,-1 0,0-1,0 1,0-1,0 1,0-1,0 1,0-1,3 42,-3-40,-3 449,3-448,-1 1,1 0,0 0,0 0,0-1,0 1,0 0,1 0,-1 0,1-1,0 1,0 0,0-1,0 1,0-1,0 1,1-1,-1 1,1-1,0 0,-1 0,1 0,0 0,1 0,-1 0,0 0,0-1,1 1,-1-1,1 0,-1 0,1 0,0 0,-1 0,1 0,0-1,-1 1,1-1,2 0,5 0,-1 0,1-1,-1-1,0 1,1-1,-1-1,0 0,0 0,0-1,-1 0,1-1,-1 0,0 0,-1 0,1-1,-1 0,0-1,0 0,-1 0,0 0,0-1,-1 0,2-3,19-42,-50 49,8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9:23.83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376 312,'2'14,"0"0,2 0,0 0,0 0,1 0,1-1,1 0,-1 0,2-1,5 8,-5-7,72 66,-16-24,67 69,4-23,103 19,36 46,-190-117,1-3,62 21,-83-40,265 129,-26-12,-291-139,-1 0,1 0,0-2,1 1,-1-2,0 1,1-2,0 0,-1 0,6-1,-12 0,-1-1,0 1,1-1,-1 0,0 0,0-1,0 0,0 0,0 0,0 0,-1-1,1 1,-1-1,0-1,1 1,-1 0,-1-1,1 0,0 0,-1 0,0 0,0-1,0 1,-1-1,2-3,43-101,-38 93,0 0,-2 0,0-1,0 0,-2 0,0-1,-1 0,-1 0,1-16,-7-166,-1 184,-2 1,0 0,0 0,-1 0,-1 1,-1 0,0 0,0 1,-1 0,-11-10,-8-12,-124-109,42 48,21 10,77 79,0 0,1-1,-1-1,2 0,-1-1,1 0,1 0,-2-3,3 2,-1 0,0 0,-1 1,0 1,-1-1,0 2,0 0,-4-2,-123-118,23 38,91 72,-1 0,-1 2,0 1,-1 1,0 2,-1 1,-22-6,-167-17,180 33,0 2,0 1,0 2,1 1,-1 3,-2 1,-149 52,25-22,-48-38,189-6,22 5,0-1,0 0,-1 1,1-1,0 1,-1-1,1 1,0-1,-1 1,1 0,0 0,-1 0,1 0,-1 0,1 0,0 0,-1 0,1 0,-1 1,1-1,0 1,-1-1,1 1,0-1,0 1,-1 0,1 0,0-1,0 1,0 0,0 0,0 0,0 0,0 0,0 0,0 1,1-1,-1 0,0 0,1 1,-1-1,1 0,0 1,-1-1,1 0,0 1,-5 150,8-89,-3 162,-40-98,22-83,9-26,0 1,0-2,-2 1,0-1,-1-1,-1 0,0-1,-4 3,-101 111,-22-24,135-96,23-6,36-3,-47 0,18-1,-17 0,0 1,0-1,0 1,0 1,0-1,0 1,0 1,0 0,0 0,-1 0,1 1,-1 0,4 2,301 201,-56-62,-164-79,126 111,-57-77,-81-43,181 44,-122-66,40 15,-171-48,1 1,0 0,1-1,-1 0,1 0,-1-1,1 0,-1 0,1-1,-1-1,0 0,0 0,1 0,-1-1,-1-1,1 0,0 0,-1 0,0-1,0 0,0-1,-1 0,0 0,6-7,10-31,57-81,-47 91,-25 24,2 0,-1 0,1 1,1 0,0 1,0 0,0 1,10-5,-17 11,1-1,-1 0,1 0,-1 0,0 0,0-1,0 0,0 1,0-2,0 1,-1 0,0-1,0 1,0-1,0 0,0 0,-1 0,1-1,-1 0,5-15</inkml:trace>
  <inkml:trace contextRef="#ctx0" brushRef="#br0" timeOffset="1781.06">1324 722,'35'-50,"-18"35,1 0,0 2,1 0,1 1,0 1,1 1,16-6,-26 10,8 0,-1 1,1 0,0 2,0 0,0 1,1 1,-1 0,0 2,0 0,12 3,139 44,260 28,91-35,-278 6,-90 0,-115-31,112 59,-103-31,31 18,-57-52,-1 2,0 1,-1 0,-1 1,0 1,-1 1,-1 0,0 1,-1 1,3 7,2-2,43 69,-2 74,-27-9,-8-5,-25 166,22-190,-21-117</inkml:trace>
  <inkml:trace contextRef="#ctx0" brushRef="#br0" timeOffset="2710.66">3762 1851,'0'7,"-1"13,1 0,1 0,1 0,1 0,0-1,2 1,2 7,51 99,-22-66,-32-50,1 0,0 0,0-1,1 0,1 0,-1-1,1 0,1 0,-1 0,1-1,1 0,0 0,-6-7,0 1,0-1,0 0,0 0,0 0,0 0,0 0,0-1,0 1,-1-1,1 0,0 0,0 0,0 0,-1 0,1 0,-1-1,1 0,-1 1,1-1,-1 0,0 0,0 0,0 0,0-1,0 1,-1 0,1-1,-1 1,1-1,-1 0,0 0,0 1,1-4,18-23,96-73,-95 83,-13 13,-1-1,0 1,-1-1,0 0,0 0,0-1,-1 0,0 0,0 0,-1-1,2-4,-2-5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48:19.96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509 1591,'93'31,"-30"-4,113-17,-122-11,395-13,-23-18,206 33,-641-1</inkml:trace>
  <inkml:trace contextRef="#ctx0" brushRef="#br0" timeOffset="1016.62">1062 2033,'840'0,"-820"8,-29-3</inkml:trace>
  <inkml:trace contextRef="#ctx0" brushRef="#br0" timeOffset="1853.45">1415 2076,'0'1086,"-9"-1038,-2-78,-2-67,5-1,4-61,4 127</inkml:trace>
  <inkml:trace contextRef="#ctx0" brushRef="#br0" timeOffset="8662.84">1415 1569,'2'-2,"0"1,0-1,0-1,-1 1,1 0,0 0,-1-1,0 1,1-1,-1 1,0-1,0 1,-1-1,1 0,0 1,-1-1,0 0,1 0,-1 1,0-1,-1 0,1 0,0 0,0-1,0-473,0 176,0 299,-1 1,1-1,-1 1,1-1,0 0,0 1,-1-1,1 1,0-1,1 0,-1 1,0-1,0 0,1 1,-1-1,1 1,-1-1,1 1,0-1,-1 1,1-1,0 1,0 0,0-1,0 1,0 0,1 0,-1 0,0 0,0 0,1 0,-1 0,1 0,-1 0,1 1,-1-1,1 1,-1-1,1 1,-1-1,1 1,0 0,-1 0,1 0,0 0,-1 0,1 0,0 0,-1 1,1-1,0 1,25 3,1-2,0 0,0-2,0-1,0-1,0-1,6-3,159-21,-149 16,0 3,1 2,0 1,0 2,1 3,36 4,23-2,93-3,-78-19,145 11,64-5,-313 12,0 0,-1-1,1-1,-1 0,0-1,0-1,-1 0,12-7,68-23,-65 31,0 1,1 1,-1 2,1 1,16 3,24-1,-60-1,-1 0,1 0,-1 1,0 0,0 1,0 0,0 0,0 1,0 0,-1 0,0 1,0 1,0-1,-1 1,1 0,2 5,3-3,0-1,0 0,0-1,1-1,0 0,0-1,0 0,0-1,1 0,-1-1,1-1,0-1,75 14,-56-5,174 25,27-35,-233 2,1-1,0 0,-1 1,1 0,-1-1,1 1,-1 0,0 0,1 0,-1 1,0-1,0 1,0-1,0 1,0-1,0 1,0 0,0 0,-1 0,1 0,-1 0,0 1,1-1,-1 0,0 1,0-1,-1 1,1-1,0 1,-1-1,1 3,-1 89,-2-67,0 400,19-342,-16-84,-1 1,1-1,0 0,-1 1,1-1,-1 0,1 1,-1-1,0 1,0-1,1 1,-1-1,0 1,0-1,0 1,-1-1,1 1,0-1,-1 1,1-1,-1 0,1 1,-1-1,1 1,-1-1,0 0,0 0,0 1,0-1,0 0,0 0,0 0,0 0,0 0,0 0,-1-1,1 1,0 0,-1-1,1 1,-1 0,-69 12,41-10,-120 32,25 13,108-41,-35 19,51-26,0 1,0 0,0 0,0 0,0-1,1 1,-1 0,0 0,1 0,-1 0,1 0,-1 1,1-1,0 0,-1 0,1 0,0 0,0 0,0 0,0 1,0-1,0 0,0 0,0 0,0 0,0 1,1-1,-1 0,0 0,1 0,-1 0,1 0,-1 0,1 0,0 0,-1 0,1 0,0 0,0 0,0-1,-1 1,1 0,0 0,1-1,65 38,161 55,-138-62,53 25,-29-40,-115-15,0-1,-1 0,1 0,0 1,0-1,-1 1,1 0,0-1,0 1,0 0,0-1,0 1,0 0,0 0,0 0,0 0,0 0,1 0,-1 0,0 0,1 0,-1 1,1-1,-1 0,1 0,-1 1,1-1,0 0,0 0,0 1,0-1,0 0,0 1,0-1,0 0,0 0,0 1,1-1,-1 0,1 0,-1 1,1-1,-1 0,1 0,-1 0,1 0,0 0,0 0,0 0,0 0,0 0,0 0,0 0,0 0,0-1,0 1,0 0,0-1,0 1,1-1,-1 0,0 1,0-1,1 0,-1 1,0-1,1 0,-1 0,-138 36,-56 72,179-97,1 1,-2-2,1 0,-2-1,1 0,-1-1,0-1,-1 0,0-2,0 0,0 0,0-2,-1 0,0-1,-14 0,-26-5,259 1,-191 2,129 17,30 41,-68-21,-100-37,0 0,-1 0,1 0,0 1,0-1,-1 0,1 1,0-1,0 1,-1-1,1 1,-1-1,1 1,0-1,-1 1,1 0,-1-1,1 1,-1 0,0-1,1 1,-1 0,0-1,1 1,-1 0,0 0,0-1,0 1,0 0,0 0,0 0,0 0,0-1,0 1,0 0,0 0,0-1,0 1,-1 0,1 0,0-1,-1 1,1 0,0 0,-1-1,1 1,-1 0,1-1,-1 1,1-1,-1 1,0-1,1 1,-1-1,0 1,-44 24,39-23,-197 59,27 28,159-76,9-6,-1 0,0 0,-1-1,0 0,0 0,0-1,0-1,-1 0,0 0,0-1,-2 0,182-12,-117 1,1 3,0 2,0 3,35 4,-86-4,1 1,-1 0,0 0,1 0,-1 1,0-1,1 1,-1-1,0 1,0 0,0-1,0 1,-1 0,1 0,0 0,-1 1,0-1,1 0,-1 1,0-1,0 1,0-1,0 1,-1-1,1 1,-1-1,0 1,1 0,-1-1,0 1,-1 0,1-1,0 1,-1 0,1-1,-1 1,0-1,0 1,0-1,0 1,0-1,-1 0,1 0,-3 20,-51 255,43-86,2-29,10-160,-1 1,1-1,-1 1,1-1,-1 1,0-1,0 0,0 1,-1-1,1 0,0 0,-1 0,1 0,-1 0,0 0,0 0,0-1,0 1,0-1,0 1,0-1,0 0,-1 0,1 0,0 0,-1 0,1 0,-1-1,1 1,-1-1,-2 1,-90-1,70-2,-598 0,583-2,-1-2,1-1,1-3,-1 0,-17-10,9 8,-1 3,0 1,-1 2,0 3,0 2,1 2,-7 3,-55-2,-287-2,186 31,126-13,-108 1,-6 3,-150-1,2-21,307-4,26-1</inkml:trace>
  <inkml:trace contextRef="#ctx0" brushRef="#br0" timeOffset="10140.57">156 1281,'13'232,"-5"-182,-7-51,-1-8</inkml:trace>
  <inkml:trace contextRef="#ctx0" brushRef="#br0" timeOffset="10707.81">1 1480,'4'0,"5"0,4 0,5 0,2 0,2 0,4 0,2 0,0 0,-1 0,-2 0,-1 0,-4-3,-6-6,-6-4,-3-1</inkml:trace>
  <inkml:trace contextRef="#ctx0" brushRef="#br0" timeOffset="11888.22">200 2342,'342'-1,"-341"2,1-1,-1 0,1 0,-1 0,1 0,-1 0,1 0,-1 0,0 0,1-1,-1 1,1 0,-1-1,0 1,1-1,-1 0,0 1,1-1,-1 0,0 0,0 0,0 0,0 0,0 0,0 0,0 0,0 0,0 0,0-1,-1 1,1 0,-1 0,1-1,-1 1,1-1,-1 1,0 0,1-1,-1 1,0-1,0 1,0-1,0 1,0-1,-1 1,1 0,0-1,-1 1,1-1,-1 1,1 0,-1-1,0 1,1 0,-1 0,0-1,0 1,0 0,0 0,0 0,0 0,-11-12</inkml:trace>
  <inkml:trace contextRef="#ctx0" brushRef="#br0" timeOffset="16125.25">951 1237,'0'-950,"2"948,-1 0,0 0,0-1,1 1,-1 0,1 0,0 0,0 1,0-1,0 0,0 1,0-1,0 1,0 0,0-1,1 1,-1 0,1 0,-1 1,1-1,-1 1,1-1,-1 1,1 0,-1-1,1 1,-1 1,1-1,0 0,-1 1,1-1,-1 1,1 0,-1 0,0 0,1 0,1 1,19 1,193-24,-17-1,227 23,-423-1,-1 1,1-1,0 0,0 0,-1 0,1 0,0 0,-1-1,1 1,0-1,-1 0,1 0,-1 0,1 0,-1 0,1 0,-1-1,0 1,0-1,0 0,0 1,0-1,0 0,0 0,0-1,0 1,3-12</inkml:trace>
  <inkml:trace contextRef="#ctx0" brushRef="#br0" timeOffset="16934.53">1790 0,'2'5,"-1"-1,1 0,0 0,0 0,0 0,1 0,-1-1,1 1,0-1,0 1,0-1,1 0,-1 0,1 0,-1-1,1 1,0-1,0 0,0 0,1 0,-1-1,21 14,72 48,-70-46,-24-15,1-1,-1 1,0 0,0 0,0 0,0 0,0 0,-1 1,1-1,-1 1,1 0,-1 0,0 0,0 0,0 0,-1 0,1 0,-1 1,0-1,0 1,1 1,-2 1,1-1,-1 1,-1 0,1 0,-1-1,0 1,0 0,0-1,-1 1,0-1,0 0,0 1,-1-1,0 0,0 0,0-1,-1 1,1-1,-1 1,0-1,0 0,-1-1,1 1,-1-1,0 0,0 0,0 0,0-1,0 1,0-1,-6 1,-12 4</inkml:trace>
  <inkml:trace contextRef="#ctx0" brushRef="#br0" timeOffset="19374.82">2299 266,'270'23,"548"-24,-492-45,55 47,20-46,75 47,-385 3,-1 3,88 21,53 47,-54-36,-173-36,-1 0,1 0,-1 1,1 0,-2-1,1 1,0 0,-1 1,0-1,0 0,0 1,-1-1,0 1,0-1,0 1,-1-1,0 1,0 0,0-1,-1 1,1-1,-2 1,0 2,1 12,-3 698,26-503,-21 201,38-175,-32 141,-10-219,3 661,0-802</inkml:trace>
  <inkml:trace contextRef="#ctx0" brushRef="#br0" timeOffset="20052.59">5678 3314,'36'135,"-5"18,-31-152,0 0,-1 0,1 0,0-1,0 1,0 0,0 0,0 0,0 0,0-1,0 1,0 0,0 0,0 0,1 0,-1-1,0 1,0 0,1 0,-1-1,1 1,-1 0,1 0,-1-1,1 1,-1-1,1 1,0 0,-1-1,1 1,0-1,-1 0,1 1,0-1,0 1,-1-1,1 0,0 0,0 1,0-1,-1 0,1 0,0 0,0 0,0 0,0 0,-1 0,1 0,0 0,0-1,0 1,0 0,0-1,34-33,-28 26,10-10,-10 11,0 0,0-1,0 1,-1-1,-1-1,1 1,-1-1,-1 0,0 0,0 0,0-3,-3 7,-1-1,1 1,1 0,-1 0,1 0,0 0,0 0,0 0,1 0,-1 1,1-1,0 1,1 0,-1 0,1 0,0 0,0 1,0-1,0 1,5-3,3 0</inkml:trace>
  <inkml:trace contextRef="#ctx0" brushRef="#br0" timeOffset="23131.66">5170 3822,'-409'9,"-89"48,308-36,-111 3,128-7,-372 10,135-5,-191-23,382-22,64 11,-64 2,149 11,26 0,-2 0,0-2,0-1,0-3,-25-6,-281-63,346 73,1 0,-1-1,1 1,-1-1,1 0,0-1,0 1,0-1,0 0,1 0,-1 0,1-1,0 0,-1 0,2 0,-1 0,0-1,1 1,0-1,0 0,1 0,-1 0,1 0,0 0,0-1,1 1,-1 0,0-6,1-149,-10-71,-1 168,3-1,3 0,1-33,7-90,-28 237,-68 116,90-159,1 0,-1 0,-1-1,1 0,-1 0,-1 0,1-1,-1 1,0-1,0-1,0 1,0-1,-1 0,0 0,0-1,-4 2,10-5,0 0,0-1,1 1,-1 0,0 0,0 0,0 0,0-1,0 1,0 0,0-1,0 1,0-1,1 1,-1-1,0 1,0-1,1 0,-1 1,0-1,1 0,-1 1,1-1,-1 0,1 0,-1 0,1 0,-1 0,1 1,0-1,0 0,-1 0,1 0,0 0,0 0,0 0,0 0,0 0,0 0,0 0,0 0,1 0,-1 0,0 0,0 1,1-1,-1 0,1-1,17-45,65-77,-6 6,-76 116,0 0,1 1,-1-1,1 1,-1-1,1 1,-1 0,1 0,0 0,0 0,-1 0,1 0,0 0,0 0,0 1,0-1,0 1,0-1,0 1,0 0,0 0,0 0,1 0,-1 0,0 0,0 1,0-1,0 1,0-1,0 1,-1 0,1 0,0 0,0 0,0 0,-1 0,1 0,0 1,-1-1,1 0,-1 1,1 1,197 115,-121-58,-70-50</inkml:trace>
  <inkml:trace contextRef="#ctx0" brushRef="#br0" timeOffset="55903.23">1018 2585,'3'1,"-1"-1,1 1,0 0,0-1,0 0,0 0,0 0,0 0,0 0,0 0,-1-1,1 1,0-1,0 0,0 0,-1 0,1 0,0-1,-1 1,1-1,-1 1,0-1,1 0,-1 0,0 0,0 0,0 0,0-1,-1 1,1-1,-1 1,1-1,-1 1,0-1,0 0,0 0,0 1,-1-1,1 0,-1 0,1 0,-1-1,-1 1,1 1,-1-1,0 1,1 0,-1-1,0 1,0 0,-1 0,1-1,0 1,-1 0,1 0,-1 1,0-1,0 0,0 0,0 1,0-1,0 1,0 0,0-1,0 1,-1 0,1 1,0-1,-1 0,1 0,-1 1,1 0,-1-1,1 1,-1 0,1 0,-1 0,1 1,-1-1,1 1,-1-1,1 1,0 0,-1 0,1 0,0 0,0 0,-1 0,1 1,0-1,0 1,1 0,-1-1,0 1,0 0,1 0,-2 1,0 8,0-1,1 0,0 1,1-1,0 1,0 0,1-1,1 1,0 0,1 3,0 19,-3-29,1-1,0 1,0-1,0 1,0-1,1 0,-1 1,1-1,0 1,0-1,0 0,0 0,1 0,-1 1,1-1,0-1,0 1,0 0,0 0,0-1,1 1,-1-1,1 0,0 0,0 0,0 0,-1 0,2 0,-1-1,0 0,0 1,0-1,1 0,2 0,12 1</inkml:trace>
  <inkml:trace contextRef="#ctx0" brushRef="#br0" timeOffset="57173.2">929 3114,'64'18,"-60"-16,0-1,1 0,-1 0,1 0,-1 0,1-1,-1 1,1-1,-1-1,1 1,-1 0,1-1,-1 0,1 0,-1 0,0-1,1 0,-1 1,0-2,0 1,0 0,0-1,-1 1,1-1,-1 0,0 0,0-1,0 1,0-1,0 0,-1 1,1-1,-1 0,0 0,0-1,-1 0,-1-1,0 1,0-1,0 1,0-1,-1 1,0 0,0-1,-1 1,1 0,-1 0,0 0,0 0,-1 0,0 0,0 1,0-1,0 1,-1 0,1 0,-1 0,0 0,0 1,-1 0,1-1,-1 2,1-1,-1 0,0 1,0 0,-5-1,7 2,0 0,0 1,0-1,0 1,-1 0,1 0,0 0,0 1,0-1,0 1,0-1,0 1,0 0,0 0,0 1,0-1,0 0,1 1,-1 0,1 0,-1-1,1 2,-1-1,1 0,0 0,0 1,0-1,1 1,-1 0,-1 1,-27 94,29-89,0-1,0 1,1 0,0 0,1 0,0-1,0 1,1 0,0-1,1 1,-1-1,2 0,-1 0,1 0,0 0,1-1,0 1,0-1,1 0,-1-1,1 1,1-1,-1 0,1-1,0 0,4 2,31 17,-32-17,1 0,0 0,0-1,0-1,1 0,-1-1,1 0,1-1,-1 0,0 0,1-2,-1 1,12-2,8-12,-22 2</inkml:trace>
  <inkml:trace contextRef="#ctx0" brushRef="#br0" timeOffset="59056.02">1680 3579,'196'-1,"-194"2,0-1,0 0,0 0,-1-1,1 1,0 0,0-1,0 1,0-1,-1 1,1-1,0 0,-1 0,1 0,0 0,-1 0,1 0,-1 0,1 0,-1-1,0 1,0 0,0-1,1 0,-1 1,-1-1,1 1,0-1,0 0,-1 0,1 1,0-1,-1 0,0 0,1 0,-1 0,0 1,0-1,0 0,-1 0,1 0,0 0,0 0,-1 1,0-1,1 0,-1 0,0 1,0-1,1 0,-1 1,-1-1,1 1,0-1,0 1,-1 0,1-1,0 1,-1 0,1 0,-1 0,-1-1,-1 0,0 0,-1 0,1 0,0 1,-1-1,0 1,1 0,-1 1,0-1,1 1,-1 0,0 0,1 0,-1 1,0-1,1 1,-1 0,1 1,-1-1,1 1,-1 0,1 0,0 0,0 0,0 1,0 0,0 0,1 0,-1 0,1 1,0-1,0 1,0 0,1-1,-1 2,1-1,0 0,-2 5,2-1,1 0,-1 0,1 1,1-1,-1 0,1 1,1-1,0 1,0-1,1 0,0 0,0 0,0 0,1 0,1 0,-1 0,1-1,1 0,-1 0,1 0,4 3,4 0,0-1,1-1,0 0,0-1,1-1,0 0,0-1,1-1,-1 0,1-1,0-1,0 0,0-1,0-1,0 0,0-1,0-1,3-1,16-14,-26 3</inkml:trace>
  <inkml:trace contextRef="#ctx0" brushRef="#br0" timeOffset="60703.12">2895 3556,'145'-12,"-111"8,-29 5,0-1,0 0,0 0,1-1,-1 0,0 0,0 0,0 0,0-1,0 1,-1-1,1-1,0 1,-1-1,0 1,1-1,-1 0,0-1,0 0,-3 3,-1 0,1 0,0 0,-1 0,1-1,-1 1,1 0,-1 0,1-1,-1 1,0 0,0-1,0 1,0 0,0-1,0 1,0 0,0-1,0 1,-1 0,1-1,0 1,-1 0,1 0,-1-1,0 1,1 0,-1 0,0 0,0 0,0 0,0 0,0 0,0 0,0 0,0 0,0 1,0-1,0 0,0 1,-1-1,1 1,0-1,0 1,-2-1,-61-13,60 14,-141 6,140-4,1 0,-1 0,0 1,0-1,1 1,0 0,-1 0,1 1,0-1,1 1,-1 0,1 0,-1 0,1 1,0-1,1 1,-1-1,1 1,0 0,0 0,1 0,-1 0,1 0,0 1,0-1,1 0,0 1,0-1,0 0,0 0,1 1,0-1,0 0,0 0,1 0,0 0,0 0,0 0,0 0,1-1,0 1,0-1,0 0,1 0,-1 0,2 1,85 20,-65-17,4 3,1-2,0-1,0-1,0-1,1-2,10-1,67-12,-88-1</inkml:trace>
  <inkml:trace contextRef="#ctx0" brushRef="#br0" timeOffset="62083.89">5214 3071,'50'-64,"-45"58,0-1,-1 0,1 1,-1-1,-1-1,1 1,-1 0,-1-1,1 0,-1 1,-1-1,1 0,-1 0,-1 0,1 0,-1 0,-1 0,0-1,0 1,0 1,-1-1,0 0,-1 0,-1-2,3 7,-1 1,0-1,1 1,-1 0,0 0,-1 0,1 0,0 0,-1 1,1-1,0 1,-1-1,0 1,1 0,-1 0,0 0,0 0,1 1,-1-1,0 1,0 0,0 0,0 0,0 0,0 0,0 0,1 1,-1-1,0 1,0 0,0 0,1 0,-1 0,1 1,-1-1,1 1,-1-1,1 1,0 0,0 0,-1 0,2 0,-1 0,0 1,0-1,1 1,-1-1,1 1,0-1,-1 1,0 3,0 0,0-1,0 1,1 0,0 0,0 0,0 0,1-1,0 1,0 0,1 0,-1 0,1 0,0 0,1 0,0 0,0-1,0 1,0-1,1 1,0-1,0 0,0 0,1 0,0-1,0 1,0-1,0 0,4 3,8 0,1 0,0-1,0 0,0-2,0 0,1-1,-1 0,1-2,0 0,0-1,-1-1,15-2,16 1,-44 2,-1 1,-1 0,1-1,0 1,-1-1,1 0,0 0,-1 0,1 0,0-1,-1 1,1-1,0 0,-1 1,1-1,-1 0,1 0,-1-1,0 1,1 0,-1-1,0 0,0 1,0-1,0 0,0 0,-1 0,1 0,0 0,-1-1,0 1,1 0,-1-2,-2-7</inkml:trace>
  <inkml:trace contextRef="#ctx0" brushRef="#br0" timeOffset="63164.92">5258 1746,'1'-5,"0"-1,0 1,0 0,1 0,0 0,0 1,0-1,1 0,0 1,0-1,0 1,0 0,0 0,1 0,0 1,0-1,0 1,0 0,1 0,-1 0,1 1,-1-1,1 1,0 0,3 0,-1-1,0 0,-1-1,1 0,-1 0,0 0,0 0,-1-1,1 0,-1 0,0-1,0 1,-1-1,3-4,-5 7,-1 0,1 0,0 0,-1 0,0 0,0 0,0-1,0 1,-1 0,1-1,-1 1,0 0,1-1,-2 1,1-1,0 1,-1 0,1-1,-1 1,0 0,0 0,-1 0,1-1,-1 1,1 0,-1 1,0-1,0 0,0 0,0 1,-1-1,1 1,-1 0,1 0,-1 0,0 0,0 0,0 1,0-1,0 1,0 0,0 0,-1 0,1 0,-2 0,1-1,-1 1,1 0,-1 0,1 0,-1 0,0 1,1 0,-1 0,0 0,1 0,-1 1,1-1,-1 1,0 1,1-1,0 0,-1 1,1 0,0 0,0 1,0-1,0 1,0 0,1 0,-1 0,1 0,0 0,0 1,0 0,0-1,1 1,-1 2,1 2,0 0,1 0,1 0,-1 0,1 1,1-1,-1 0,1 0,1 0,0 0,0 0,0 0,1-1,0 1,1-1,0 1,0-1,0 0,1-1,0 1,0-1,1 0,0 0,0 0,0-1,0 0,1-1,0 1,0-1,0 0,8 2,8 1,0-2,1 0,0-1,0-1,0-2,0 0,0-2,24-3,-44 3,-1 1,1-1,-1-1,1 1,-1 0,0-1,1 0,-1 1,0-1,0-1,0 1,0 0,-1-1,1 1,0-1,-1 0,0 0,0 0,0 0,0 0,0-1,-1 1,1 0,-1-1,0 1,0-1,0 0,-1 1,1-1,-1 0,0 1,0-1,0 0,0 1,-1-1,1 0,-1 1,-1-2,-3-44,-1 29</inkml:trace>
  <inkml:trace contextRef="#ctx0" brushRef="#br0" timeOffset="64518.14">3734 774,'63'-27,"-58"24,0-1,-1 0,0 0,0-1,0 1,0-1,-1 0,0 0,0 0,0 0,-1-1,1 1,-1-1,-1 1,1-1,-1 0,0 1,0-1,0 0,-1 0,0 0,0 0,-1 0,0 0,0 0,0 1,-1-1,1 0,-1 1,0 1,0 1,-1 1,1-1,0 0,-1 0,1 1,-1-1,0 1,0 0,0 0,0 0,0 0,0 1,-1-1,1 1,-1 0,1 0,-1 0,1 0,-1 1,1-1,-1 1,0 0,1 0,-1 0,1 1,-1-1,0 1,1 0,-1 0,1 0,0 1,-1-1,1 1,0-1,0 1,0 0,0 0,0 1,-2 1,3-2,-82 72,81-71,0 0,1 0,-1 1,1 0,-1-1,1 1,0 0,1 0,-1 0,1 0,-1 0,1 0,0 0,1 1,-1-1,1 0,0 0,0 1,0-1,0 0,1 1,0-1,0 0,0 2,4 0,-1 1,1-1,1-1,-1 1,1-1,0 1,0-2,0 1,0-1,1 0,0 0,0-1,7 3,-4-1,4 0,0-1,1 0,-1-1,1-1,-1 0,1-1,0-1,-1 0,1-1,13-2,17-10,-28 3</inkml:trace>
  <inkml:trace contextRef="#ctx0" brushRef="#br0" timeOffset="65516.92">2741 752,'42'21,"100"23,-96-35,-17-3,-1-1,1-2,0 0,1-2,-1-2,6-1,-34 3,0-1,0 0,0 1,1-1,-1 0,0 0,0 0,0 0,0 0,1 0,-1 0,0 0,0 0,0-1,0 1,0 0,1-1,-1 1,0-1,0 1,0-1,0 0,0 1,-1-1,1 0,0 0,0 1,0-1,0 0,-1 0,1 0,-1 0,1 0,0 0,-1 0,0 0,1-1,-1 1,0 0,1 0,-1 0,0 0,0 0,0-1,0 1,0 0,0 0,0 0,-1 0,1-1,0 1,-1 0,1 0,0 0,-1 0,0 0,1 0,-1 0,1 0,-1 0,0 0,0 0,0 1,0-1,1 0,-1 0,-1 1,-9-9,0 2,-1-1,1 2,-2-1,1 2,-1 0,0 0,0 1,0 1,-1 0,1 0,-1 2,1 0,-1 0,0 1,-15 0,22-1,0 0,-1 1,1-1,0 2,-1-1,1 1,0 0,0 1,-1-1,1 1,0 1,1-1,-1 1,0 1,1-1,0 1,-2 1,3-2,1 0,0 1,0-1,0 1,1 0,-1 0,1 0,0 0,0 0,0 1,1-1,-1 1,1 0,0 0,0 0,1 0,0 0,0 0,0 0,0 0,1 1,0-1,0 0,0 0,1 1,0-1,0 0,0 0,0 0,1 0,0 0,0 0,0-1,1 1,0 0,-1-1,2 0,1 2,4 0,1 0,0-1,1 0,-1-1,1-1,0 1,0-2,0 1,0-1,0-1,0 0,1-1,-1 0,0-1,0 0,2-1,12 2,-22 0,-1 0,1 0,-1 0,1 0,-1 0,1 0,-1-1,1 1,0-1,-1 0,0 0,1 0,-1 0,0 0,1 0,-1-1,0 1,0-1,0 1,0-1,0 0,-1 0,1 0,0 0,-1 0,1 0,-1 0,0-1,0 1,0 0,0-1,0 1,0-1,-1 1,1-1,-1 1,0-1,0 0,2-18</inkml:trace>
  <inkml:trace contextRef="#ctx0" brushRef="#br0" timeOffset="66618.67">1879 951,'46'16,"-45"-16,1 0,-1 0,1 0,-1 0,0-1,1 1,-1 0,1-1,-1 1,0-1,1 1,-1-1,0 1,0-1,1 0,-1 0,0 0,0 1,0-1,0 0,0-1,0 1,0 0,-1 0,1 0,0 0,0-1,-1 1,1 0,-1-1,1 1,-1 0,0-1,1 1,-1-1,0 1,0 0,0-1,0 1,0-1,-1 1,1-1,0 1,0 0,-1-1,1 1,-1 0,0-1,1 1,-1 0,0 0,0 0,1-1,-1 1,0 0,0 0,0 0,-1 0,1 1,0-1,-1-1,-3-4,-1 1,0-1,0 1,0 0,-1 0,0 1,0 0,0 0,0 1,-1-1,1 2,-1-1,0 1,0 0,0 1,0 0,0 0,0 0,0 1,0 1,0-1,0 1,0 1,-5 1,9 0,0 1,1 0,0 0,0 1,0-1,1 0,-1 1,1 0,0-1,0 1,1 0,-1 0,1 0,0 0,1 0,-1 1,1-1,0 0,0 0,1 0,-1 0,1 0,0 0,1 0,-1 0,1 0,0 0,0 0,1-1,-1 1,1-1,0 0,0 0,2 2,0-2,1 0,0-1,0 0,0 0,0 0,0 0,1-1,-1 0,1-1,0 1,-1-1,1-1,0 1,0-1,0 0,-1-1,1 0,6-1,10 1,49-18,-62 11</inkml:trace>
  <inkml:trace contextRef="#ctx0" brushRef="#br0" timeOffset="68318.25">1658 1281,'30'34,"-27"-31,1-1,1 0,-1-1,0 1,0 0,1-1,-1 0,0 0,1-1,-1 1,1-1,-1 0,1 0,0 0,-1-1,1 1,-1-1,0 0,1-1,-1 1,0-1,0 0,0 0,0 0,0 0,0-1,0 0,-1 1,1-1,-1-1,0 1,0 0,0-1,-1 1,2-4,-3 6,-1-1,0 1,0-1,0 1,0-1,-1 1,1-1,0 0,-1 1,1-1,-1 1,1 0,-1-1,0 1,1-1,-1 1,0 0,0 0,0-1,0 1,0 0,0 0,-1 0,1 0,0 0,0 0,-1 1,1-1,-1 0,1 1,-1-1,1 1,-1-1,1 1,-1 0,1-1,-2 1,-62-5,60 5,0-1,0 0,0 0,0 1,0-1,-1 1,1 0,0 1,0-1,0 1,0 0,0 0,1 1,-1-1,0 1,0 0,1 0,-1 1,1-1,0 1,0 0,0 0,0 1,0-1,1 1,-1 0,1 0,0 0,0 0,1 0,-1 1,1-1,-1 2,3 0,0 1,0-1,0 1,1-1,0 0,0 0,0 1,1-1,0 0,0 0,0 0,1-1,0 1,0-1,1 1,-1-1,1 0,0 0,1-1,-1 1,1-1,0 0,0 0,0 0,1-1,-1 0,1 0,0 0,-1-1,1 0,0 0,1 0,-1-1,0 0,0 0,1-1,-1 1,0-2,2 1,18 0,-2-1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0.4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0,'0'560,"0"-554,-1 0,1 0,0 1,1-1,-1 0,1 0,0 0,1 0,0 0,0 0,0 0,0 0,1-1,0 1,0-1,1 0,-1 0,1 0,0 0,1-1,-1 1,1-1,0 0,0-1,0 1,0-1,1 0,-1 0,1 0,0-1,4 1,2 0,0-1,1 0,-1-1,0 0,0-1,1 0,-1-1,0-1,0 0,0 0,0-1,0-1,-1 0,0-1,1 0,-1 0,-1-1,1-1,-1 0,0 0,-1-1,0 0,0-1,4-5,12-21,-3-1,0 0,-2-2,-2 0,-2-2,-1 1,-2-2,-1-5,21-54,2-32,-34 130,0 1,0-1,0 0,0 1,0-1,0 0,0 1,1-1,-1 1,0 0,1-1,-1 1,1 0,0 0,-1 0,1 0,0 0,0 1,-1-1,1 0,0 1,0-1,0 1,0 0,0-1,0 1,0 0,0 0,0 1,0-1,0 0,0 1,-1-1,1 1,0-1,0 1,0 0,0 0,-1 0,1 0,0 0,-1 0,1 0,-1 1,0-1,1 0,-1 1,0 0,0-1,0 1,0-1,0 1,0 0,0 0,0 0,-1-1,1 2,36 116,-15-26,74 130,6-24,-99-191,1 0,0 0,0 0,1 0,0-1,0 1,0-2,1 1,1 0,-1-1,1 0,0-1,0 1,0-1,1-1,0 0,0 0,0 0,0-1,1 0,-1 0,1-1,0 0,7 0,-10 0,-1-1,1 1,0-1,-1 0,1 0,0-1,0 0,0 0,0 0,-1-1,1 0,0 0,0 0,-1-1,1 0,-1 0,1 0,-1-1,0 1,0-1,0-1,0 1,-1-1,1 0,-1 0,0 0,0 0,-1-1,1 1,-1-1,0 0,0 0,1-3,1-12,-2 1,0-1,-1-1,0 1,-2 0,-1 0,-1-9,0-20,-2-232,4 275,1 0,-1-1,-1 1,1-1,-1 1,0 0,0 0,-1-1,0 1,0 0,0 0,-1 1,0-1,0 0,0 1,-1 0,0 0,0 0,0 0,-1 1,1-1,-1 1,0 0,-1 1,-4-4,-57 28,43-10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4:56.99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41,'2'29,"2"1,0-1,3-1,0 1,8 17,-13-39,134 332,-126-319,-1 1,-1 0,-1 0,-1 1,-1 0,-1 0,0 0,-2 3,-5 52,7 63,-4-139,1 0,-1-1,0 1,1-1,-1 1,0-1,1 1,-1-1,1 0,-1 1,1-1,-1 1,1-1,-1 0,1 0,0 1,-1-1,1 0,-1 0,1 1,0-1,-1 0,1 0,-1 0,1 0,0 0,-1 0,1 0,-1 0,1 0,0-1,-1 1,1 0,-1 0,1 0,0-1,-1 1,1 0,-1-1,1 1,-1 0,1-1,-1 1,1-1,-1 1,0-1,1 1,-1-1,0 1,1-1,-1 1,0-1,1 1,-1-1,0 0,0 1,0-1,0 1,0-1,0 0,0 1,0-1,0 0,0 1,0-1,0 1,0-1,0 0,8-10,35-46,-1-2,-4-1,-2-2,-1-7,70-130,-88 178,0 0,-2-1,-1-1,-1 0,-1-1,-1-1,0 0,-3 0,0-1,-1 1,-1-2,-2 1,1-14,-8-71,2 187,1-49</inkml:trace>
  <inkml:trace contextRef="#ctx0" brushRef="#br0" timeOffset="1105.55">1094 956,'0'-6,"1"1,-1-1,0 1,0 0,-1-1,0 1,1 0,-2 0,1-1,-1 1,1 0,-2 0,1 0,0 1,-1-1,0 0,0 1,0 0,-1 0,1 0,-4-3,-3 1,0-1,-1 2,0-1,0 2,0-1,0 1,-1 1,1 0,-1 1,0 0,0 1,0 0,0 1,0 0,0 1,0 1,-4 0,5-1,0 1,1 0,0 0,-1 1,1 1,0-1,0 2,1-1,-1 1,1 1,0-1,1 2,-1-1,1 1,0 1,-4 5,11-12,0 1,-1 0,1-1,0 1,0 0,0 0,1 0,-1 0,0 0,1 0,-1 0,1 1,0-1,0 0,0 0,0 0,0 0,0 0,0 0,1 0,-1 1,1-1,0 0,-1 0,1 0,0-1,0 1,0 0,0 0,1 0,-1-1,0 1,1-1,-1 1,1-1,0 1,-1-1,1 0,0 0,0 0,0 0,87 25,-75-27,1-1,-1-1,0 0,-1-1,1 0,0-1,-1-1,0 0,-1-1,1 0,8-8,-16 12,0 0,0 0,0-1,-1 0,0 0,1 0,-1 0,-1-1,1 1,-1-1,0 0,0 0,0-1,-1 1,1-3,-2 8,-1 1,0-1,1 0,-1 1,1-1,-1 0,1 0,-1 1,1-1,-1 0,1 0,-1 0,1 1,-1-1,1 0,-1 0,1 0,-1 0,1 0,-1 0,1 0,-1 0,1 0,-1 0,1-1,-1 1,1 0,-1 0,1 0,-1-1,1 1,-1 0,1 0,-1-1,0 1,1 0,-1-1,1 1,-1-1,0 1,0 0,1-1,-1 1,0-1,0 1,1-1,-1 1,0-1,0 1,0-1,0 1,0-1,0 1,0-1,0 1,0-1,0 1,0-1,0 0,0 1,0-1,0 1,0-1,-1 1,1-1,0 1,0 0,-1-1,9 43,-8 115,10 82,-5-208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1.15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0 104,'420'-17,"275"-69,-139 86,-559 0,-9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32.30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776 165,'-2'-5,"0"0,0 0,-1 1,0-1,0 0,0 1,0 0,-1 0,1 0,-1 0,0 1,-1-1,1 1,0 0,-1 0,0 1,1-1,-1 1,0 0,-1 0,1 1,0-1,0 1,-4 0,-9-5,-28-7,0 2,-1 2,0 3,0 1,0 3,0 1,-38 5,-12-2,92-3,0 1,-1-1,1 1,0 0,0 0,0 1,0-1,0 1,0 0,0 1,0-1,0 1,0 0,0 0,1 1,-1-1,1 1,0 0,0 0,0 1,0-1,0 1,1 0,-1 0,1 0,0 0,1 0,-1 1,1-1,-1 1,1 2,0-2,0 1,0-1,0 1,1 0,0-1,1 1,-1 0,1 0,0 0,0-1,1 1,0 0,0 0,0 0,0-1,1 1,0-1,1 1,-1-1,1 0,0 0,0 0,0 0,1-1,0 1,0-1,0 0,0 0,5 3,143 60,-148-65,15 7,0 0,0-1,1-1,-1-1,2-1,-1 0,13 0,287-6,-306 0,0-2,-1 0,1-1,-1 0,0-1,0 0,0-1,-1-1,1 0,0-1,-6 4,0-2,0 0,-1 0,1 0,-2-1,1 0,-1 0,0 0,0-1,-1 0,0 0,0 0,-1 0,0-1,0 1,-1-1,0 1,-1-1,0 0,0 0,-1 0,0 0,-1 0,0 0,0 1,-1-1,0 0,0 1,-1-1,-4-6,4 9,0 0,0 0,-1 0,0 0,0 1,-1 0,0 0,0 0,0 0,0 1,-1 0,1 0,-1 1,0-1,0 1,-1 0,1 1,-1 0,1 0,-1 0,0 1,1-1,-1 2,0-1,0 1,0 0,0 1,0-1,1 1,-1 1,0-1,-1 2,-15-2</inkml:trace>
  <inkml:trace contextRef="#ctx0" brushRef="#br0" timeOffset="697.98">365 88,'32'36,"194"115,-110-52,72 21,-86-59,-79-49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0:27.8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1 138,'39'44,"-35"-37,99 224,-75-186,-12-21,0 0,-2 1,-1 1,-1 0,3 13,3 15,-2 0,-3 1,-2 0,-2 1,-3 7,15 63,-21-126,0 0,0-1,1 1,-1 0,0-1,1 1,-1 0,0-1,1 1,-1 0,0 0,1-1,-1 1,1 0,-1 0,0 0,1 0,-1-1,1 1,-1 0,1 0,-1 0,1 0,-1 0,0 0,1 0,-1 0,1 0,-1 1,1-1,-1 0,0 0,1 0,-1 0,1 1,-1-1,0 0,1 0,-1 1,1-1,-1 0,0 0,0 1,1-1,-1 0,0 1,1-1,-1 1,0-1,0 0,0 1,0-1,1 1,-1-1,0 1,0-1,0 0,0 1,0-1,0 1,0-1,0 1,0-1,0 1,0-1,0 0,-1 1,1-1,0 1,22-38,-17 25,141-254,66-83,-174 291,-24 37,-1-2,-1 1,-1-1,-1-1,-1 0,-1-1,27-59,-28 73,-1-1,0-1,-1 1,-1-1,0 1,0-1,-1 0,0-13,-3 26,0 0,-1 1,1-1,0 1,-1-1,1 0,-1 0,1 1,-1-1,1 0,-1 1,1-1,-1 0,1 0,-1 0,1 0,-1 0,1 0,-1 0,0 0,1 0,-1 0,1 0,-1 0,1 0,-1 0,1 0,-1 0,1 0,-1-1,1 1,-1 0,1 0,-1-1,1 1,-1 0,1-1,-1 1,1-1,0 1,-1 0,1-1,0 1,-1-1,1 1,0-1,0 1,-1-1,1 1,0-1,0 1,0-1,0 0,0 1,0-1,0 1,-10 11</inkml:trace>
  <inkml:trace contextRef="#ctx0" brushRef="#br0" timeOffset="730.1">1103 599,'318'-26,"-72"26,-334 31,64-22</inkml:trace>
  <inkml:trace contextRef="#ctx0" brushRef="#br0" timeOffset="1134.36">1129 959,'263'-16,"-241"12,-13 3,-1 1,1-2,-1 1,1-1,-1 0,0-1,0 0,0 0,0-1,0 0,-1 0,0-1,0 0,0 0,0-1,5-6,-2-5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5:35.73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0,'5'0,"7"0,1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45:36.75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627 1100,'-2'-1,"1"1,-1-1,0 1,1-1,-1 0,1 1,-1-1,1 0,0 0,-1 0,1 0,0-1,0 1,0 0,-1 0,1-1,0 1,1 0,-3-4,-13-30,0-12,-2 1,-2 1,-2 1,-49-74,-88-114,144 207,1 0,-17-46,22 47,-1 1,-2 0,-25-39,15 34,11 15,1 0,1 0,-10-20,-45-95,51 100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05.63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336 52,'1'19,"-1"-1,0 1,-2 0,0 0,-1-1,-1 1,0-1,-2 0,0 0,-1-1,-3 5,-51 128,52-121,-2-1,0 0,-2-1,0 0,-16 21,-58 131,77-161,2 0,0 1,1 0,1 0,0 0,2 1,0 0,2 0,0 0,1 13,7-77,2 0,3 1,1 0,2 0,1 2,17-30,-11 29</inkml:trace>
  <inkml:trace contextRef="#ctx0" brushRef="#br0" timeOffset="900.45">413 1,'15'15,"0"1,0 0,-2 1,0 1,-1 0,-1 0,0 1,-2 1,0 0,-1 0,-2 1,0 0,2 11,41 156,50 15,-36-58,-18-11,30-42,-75-92,0 1,1-1,-1 1,0-1,0 0,0 1,1-1,-1 1,0-1,1 0,-1 1,0-1,1 0,-1 0,0 1,1-1,-1 0,0 0,1 0,-1 1,1-1,-1 0,0 0,1 0,-1 0,1 0,-1 0,1 0,-1 0,0 0,1 0,-1 0,1 0,-1 0,1 0,-1 0,0 0,1-1,-1 1,1 0,-1 0,0 0,1-1,-1 1,1 0,-1 0,0-1,0 1,1 0,-1-1,0 1,0-1,1 1,-1 0,0-1,0 1,0-1,1 1,-1 0,0-1,0 1,-8-29,-88-103,79 110</inkml:trace>
  <inkml:trace contextRef="#ctx0" brushRef="#br0" timeOffset="1466.16">106 565,'1'-2,"0"1,0-1,1 0,-1 1,1-1,-1 1,1-1,-1 1,1 0,0 0,0 0,0 0,-1 0,1 0,0 0,0 1,0-1,0 1,0-1,1 1,-1 0,0 0,0 0,0 0,2 0,-2 0,332-3,-150 3,-163 0</inkml:trace>
  <inkml:trace contextRef="#ctx0" brushRef="#br0" timeOffset="2531.08">1850 257,'-39'-54,"21"38,-1 0,-1 2,0 0,-1 1,0 1,-1 1,0 1,-20-6,-14-8,39 17,0 1,-1 0,0 2,0 0,0 1,0 0,0 2,0 0,-1 1,1 1,0 1,-1 0,1 2,1 0,-7 2,15-2,0-1,0 1,0 1,1 0,0 0,0 0,0 1,0 0,1 1,0 0,1 0,-1 0,1 1,1 0,-1 0,1 0,1 1,0 0,0-1,0 2,1-1,1 0,0 1,0-1,1 1,-1 6,0 1,1 0,1 0,0 0,1-1,1 1,0 0,1-1,1 1,1-1,0 0,1 0,1-1,3 5,105 131,-103-127,-5-9,1 1,1-1,0 0,1-1,1 0,0-1,0 0,2 0,9 7,45 41,-60-53,0 1,0-2,1 1,0-1,1 0,0-1,0 0,0 0,0-1,1 0,0-1,0 0,0 0,11 1,185-6,-200 1,-1-1,1 1,-1-1,1 0,-1-1,0 1,1-1,-1 0,0-1,0 1,0-1,-1 0,1 0,-1 0,1-1,-1 1,0-1,0 0,-1-1,14-15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19.1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1 984,'39'-51,"54"-92,-89 132,1-1,1 2,0-1,0 1,1 0,1 0,0 1,0 0,0 0,1 1,1 0,-1 0,1 1,10-5,-14 9,0 0,-1 0,1-1,-1 0,0 0,0 0,-1 0,1-1,-1 0,0 0,0 0,-1 0,0-1,2-2,-1 1,1 1,0 0,0 0,1 0,-1 0,1 1,0 0,1 0,-1 1,1-1,0 2,0-1,1 1,2-1,60-39,-32 3,41-28,75-4,-99 50,-36 13,0 2,1 0,-1 1,1 1,1 1,-1 0,2 2,-15 1,12-1,0 0,0 2,0 0,1 1,-1 0,0 2,0 0,0 2,-1 0,1 1,13 6,-9 1,-16-10,1 0,-1 1,0 0,0 0,0 1,0 0,-1 0,0 0,0 1,0 0,-1 0,0 1,0-1,0 1,-1 0,0 1,-1-1,2 5,28 76,-28-74,0 0,-2 0,1 1,-2-1,0 1,0 0,-2 0,0 12,2 24,33 45,-15-55,145 244,-110-147,-52-130,1 0,-1 0,1 0,1-1,-1 0,1 1,1-2,-1 1,1 0,0-1,1 0,-1-1,1 0,4 3,34 31,19 100,56-37,-98-86,-11-10,1 1,-1-1,1-1,0 0,0-1,1-1,0 1,-1-2,1 0,0 0,0-1,0-1,0 0,0-1,0-1,0 1,0-2,-1 0,1-1,9-4,-17 5,1 0,-1 0,0-1,0 0,0 0,-1-1,1 1,-1-1,0 0,-1 0,1 0,-1-1,0 1,0-1,1-4,22-33,33-84,-36 66,88-227,-103 246,26-57,18 35,43-71,-92 127,1 1,0 0,0 0,0 0,1 0,0 0,1 1,-1 0,1 0,0 1,4-3,9-5,0-1,-2-1,1-1,-2 0,0-1,-1-1,9-15,-20 27,-1-1,2 1,-1 1,1-1,0 0,0 1,1 0,-1 0,1 1,0 0,0 0,1 0,-1 0,4 0,144-98,55-4,-49 27,-148 71,4-4,1 0,0 1,1 1,0 0,0 1,1 2,0-1,0 2,1 1,0 0,0 2,17-2,-32 5,-1-1,0 0,1 1,-1 0,0 0,1 0,-1 0,0 1,1 0,-1 0,0 0,0 0,0 1,0 0,0-1,0 1,0 1,0-1,-1 1,1-1,-1 1,0 0,0 0,0 0,0 1,0-1,-1 1,0 0,1-1,-1 1,-1 0,1 0,0 0,-1 2,3 17,0 1,-2 0,-1-1,-1 1,-1 0,-2 5,0 34,3 229,1-274,1-1,1 0,0 1,1-1,1 0,1 0,0-1,2 0,-1 0,2-1,0 0,5 5,65 145,-8 15,28-69,-20 42,13-78,-86-70,0 0,0-1,0 0,0 0,1 0,0-1,-1 0,1-1,0 1,0-1,1-1,-1 1,0-1,1 0,-1-1,0 0,1 0,-1 0,0-1,1 0,-1-1,2 0,7-2,-7 2,0 1,-1-1,1 0,0-1,-1 0,0 0,0-1,0 0,0-1,0 0,-1 0,0 0,0-1,0 0,-1 0,0-1,0 0,-1 0,2-3,68-146,-26 83,-38 59,-1-1,0 0,-2-1,1 0,-2 0,0 0,-1-1,4-17,3-5,-4 10,-6 18,0 0,1 0,0 0,1 0,0 1,1 0,0 0,1 0,0 1,0-1,2 0,126-97,-130 103,1 1,-1 0,1 0,0 0,0 0,0 1,0 0,0 0,1 1,-1 0,0 0,1 0,-1 1,1 0,-1 0,1 1,-1 0,0 0,1 0,-1 1,0 0,0 0,0 0,0 1,0 0,3 3,7 3,-1 0,0 2,-1 0,0 0,-1 2,0-1,-1 2,0-1,0 3,15 10,-25-25,1 1,0 0,-1 0,0 0,1 0,-1 0,0 0,0 0,0 1,0-1,-1 1,1 0,-1-1,1 1,-1 0,0 0,0 0,0 0,0 0,-1 1,-2 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3:24.09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0 901,'0'-15,"2"-1,-1 0,2 1,0-1,0 1,2 0,0 0,1 0,5-10,55-146,-46 88,-18 71,0-1,1 1,0-1,1 1,1 0,0 0,0 0,7-9,21-35,-30 48,0 0,0 0,1 1,0 0,1-1,0 1,0 1,0-1,1 1,-1 0,2 0,-1 0,1 1,0 0,0 1,0-1,0 1,1 1,0-1,0 1,0 1,5-2,187 7,-190-1,0 0,0 0,0 1,0 0,0 1,-1 0,0 0,0 1,0 1,0-1,-1 1,0 1,0 0,-1 0,0 0,4 6,88 64,-83-67,0 0,-1 1,-1 0,0 2,-1-1,0 2,0 0,-1 1,44 98,-29 63,-28-119,-1-43,1 0,0 0,1 0,1 0,0 0,1-1,1 1,0 0,1-1,0 1,6 11,93 142,-40-15,48-33,-106-112,0-1,0 0,1 0,-1 0,1-1,1 0,-1 0,1-1,0 0,0 0,0 0,0-1,1 0,0-1,-1 0,1 0,0 0,0-1,0 0,0-1,0 1,0-2,0 1,0-1,0 0,6-2,-3-3,0 0,0 0,0-1,-1-1,0 1,-1-2,1 1,-1-1,-1-1,0 0,0 0,-1 0,-1-1,1 0,-2 0,1-1,-2 0,0 1,0-2,-1 1,0 0,-1-1,-1 1,1-8,23-212,-25 230,0-11,0 1,0-1,1 1,1-1,0 1,0-1,1 1,1 0,2-3,97-214,-87 195,1 1,2 1,1 0,1 2,2 0,13-12,237-259,-249 270,-22 26,1 0,-1 1,1-1,0 0,0 1,0 0,1-1,-1 1,1 1,0-1,0 0,0 1,1 0,-1 0,1 0,0 1,0 0,0-1,0 2,0-1,0 0,0 1,1 0,-1 1,0-1,1 1,-1 0,1 0,-1 0,0 1,2 0,-3 4,0-1,0 1,-1 0,1 0,-1 0,-1 1,1-1,-1 1,0 0,0-1,0 1,-1 0,0 0,0 0,-1 0,1 0,-1 0,0 0,-1 0,0 0,0 0,-1 5,1 8,-1 14,1 0,2 0,2 0,0-1,3 1,5 20,67 291,-1-139,-69-180,2 1,1-1,1-1,1 0,0 0,4 0,3 10,21 38,42 91,-77-157,1-1,1 1,-1-2,1 1,0-1,0 0,0 0,0-1,1 0,-1-1,1 0,0 0,0 0,0-2,-1 1,1-1,0 0,0-1,0 0,0 0,0-1,18 1,-20 2,0-1,0 0,0-1,-1 0,1 0,0 0,0-1,-1 0,1 0,-1 0,0-1,1 0,-1 0,0-1,-1 0,1 0,-1 0,0-1,0 1,0-1,0-1,-1 1,0 0,0-1,0 0,-1 0,0 0,0-1,-1 0,8-18,-2-2,0 1,-2-1,-2 0,0 0,-1 0,-2-6,-2-44,-1 40,2 1,1-1,2 1,1 0,2 0,2-3,102-268,-60 161,-43 122,0 1,1 0,2 0,0 1,2 0,0 1,4-3,-6 11,1 1,1 0,0 0,0 1,1 1,0 0,1 1,1 0,13-6,-17 9,0 1,1 0,0 0,0 1,0 1,0 0,0 1,1 0,-1 1,1 0,0 1,5 0,-14 2,0-1,-1 1,1 0,-1 0,1 0,-1 1,0-1,0 1,0 0,0 0,0 0,-1 0,1 0,-1 1,0-1,0 1,0-1,-1 1,1 0,-1 0,0 0,0 0,0 0,0 0,-1 0,1 0,-1 0,0 0,-1 0,1 0,-1 0,0 0,1 0,-2 0,4 38,60 144,-15-62,-34 48,31-60,-38-53,14 37,55 61,-67-143,0-1,1 0,1 0,0-1,0 0,1-1,1 0,5 3,145 106,-16-93,-18 10,-39-33,-65-4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12:56.2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1156 2798,'1'-20,"0"16,0 0,0 1,-1-1,1 0,-1 1,0-1,0 0,0 0,0 0,-1 1,1-1,-1 0,0 1,0-1,-1 1,1-1,-1 1,1-1,-1 1,0 0,-1 0,1 0,0 0,-1 0,1 1,-1-1,0 1,0 0,0-1,0 1,-1 0,1 1,0-1,-2 0,-5 2,-1 0,1 1,-1 0,1 1,-1 0,1 0,0 1,0 0,1 1,-1 0,1 1,-1 0,1 0,1 1,-1 0,1 1,0 0,0 0,1 1,0 0,1 0,-1 1,1-2,0 1,1 0,0 0,0 0,1 1,0 0,0-1,1 2,0-1,1 0,0 0,0 1,1-1,0 1,1 0,1 8,-2-14,0-1,1 1,0 0,-1-1,2 1,-1-1,0 1,1 0,-1-1,1 1,0-1,0 1,0-1,1 0,-1 1,1-1,0 0,0 0,0 0,0 0,1 0,-1-1,1 1,0-1,-1 1,1-1,0 0,0 0,1 0,-1-1,0 1,1-1,-1 0,201 0,-198-2,0 0,1 0,-1 0,0-1,0 0,0 0,-1-1,1 1,0-1,-1-1,0 1,0-1,0 0,0 0,0 0,-1-1,0 1,0-1,0 0,-1 0,1-1,-1 1,0-1,-1 0,1 1,-1-1,-1 0,1 0,-1-1,0 1,0 0,-1 0,1-1,-1 1,-1 0,2-7,0 1,-2 0,1 0,-1-1,-1 1,0 0,-1 0,0 0,-1 1,-1-1,1 1,-2 0,1 0,-2 0,1 1,-2 0,1 0,-1 1,-73-70,77 77,6 4</inkml:trace>
  <inkml:trace contextRef="#ctx0" brushRef="#br0" timeOffset="-3767.34">1489 1361,'258'1,"-223"4,-1 1,0 2,-1 1,0 2,0 1,5 4,-25-10,0 0,0-1,1-1,-1 0,1 0,0-2,0 0,8 0,176 8,-115 0,0-4,0-3,55-6,261-25,-227 4,193-33,-321 49,1 1,0 3,1 2,16 2,105-20,88-27,84 12,310 35,-587-14,-51 3</inkml:trace>
  <inkml:trace contextRef="#ctx0" brushRef="#br0" timeOffset="-2038.74">822 745,'-3'0,"0"0,0 0,0 1,0 0,0-1,0 1,0 0,0 1,0-1,1 0,-1 1,0-1,1 1,-1 0,1 0,0 0,0 0,0 1,0-1,0 0,0 1,0 0,1-1,-1 1,1 0,0 0,0-1,0 1,0 0,0 1,-10 91,14 113,-3-207,0-1,0 1,0-1,0 0,0 1,0-1,0 1,0-1,0 0,0 1,0-1,0 1,0-1,0 0,0 1,0-1,0 0,0 1,1-1,-1 0,0 1,0-1,0 0,1 1,-1-1,0 0,1 1,-1-1,0 0,0 0,1 1,-1-1,0 0,1 0,-1 0,1 0,-1 1,0-1,1 0,-1 0,0 0,1 0,-1 0,1 0,-1 0,0 0,1 0,-1 0,1 0,-1 0,0 0,1-1,-1 1,0 0,1 0,-1 0,0 0,1-1,-1 1,0 0,1 0,-1-1,0 1,1 0,-1-1,0 1,27-24,-20 17,7-4,0 2,0 0,1 0,0 1,1 1,-1 1,1 0,1 1,-1 1,1 0,-1 2,1 0,0 0,0 2,16 0,-29 0,0 0,-1 0,1 0,0 0,0 1,0-1,-1 1,1 0,-1 0,1 0,0 1,-1-1,0 1,1 0,-1 0,0 0,0 0,0 1,0-1,0 1,-1-1,1 1,-1 0,0 0,0 0,0 1,0-1,0 0,-1 1,0-1,1 1,-1 0,-1-1,1 1,0 0,-1 0,2 18,0 0,-2 0,-1 0,0 0,-2 0,0 0,-2 0,-2-5,0 0,-1-1,-1 0,-1 0,0-1,-1 0,0-1,-1-1,-1 0,0 0,-1-1,0-1,-1 0,0-1,-1-1,0 0,-9 3,14-7,-2-1,1 0,0 0,-1-1,0-1,1 0,-1-1,0 0,0-1,0-1,-6 0,17 1,-1-1,1 1,0-1,-1 1,1-1,0 0,0 0,-1 0,1 0,0 0,0 0,0-1,0 1,1-1,-1 1,0-1,0 0,1 1,-1-1,1 0,0 0,0 0,-1-2,-5-12</inkml:trace>
  <inkml:trace contextRef="#ctx0" brushRef="#br0" timeOffset="-1400.66">746 822,'1'-6,"0"0,1 0,0 0,0 0,0 1,0-1,1 1,0-1,0 1,1 0,-1 0,1 1,0-1,0 1,1-1,-1 2,1-1,0 0,0 1,0 0,2-1,6-6,4 0,1 1,0 0,0 2,0 0,1 1,0 1,0 0,1 2,-1 0,1 1,-1 1,1 1,12 2,25 3,-36 1</inkml:trace>
  <inkml:trace contextRef="#ctx0" brushRef="#br0" timeOffset="38066.92">5722 180,'-666'-1,"414"-39,94 8,-38 7,162 15,-22-8,0 3,-2 1,1 4,-2 2,-16 1,-1052 8,773 46,38-16,-57-6,-119 27,-237-53,499 27,211-26,15-1,0 0,0 0,1 1,-1-1,0 1,0 0,0 0,0 1,0-1,1 1,-1 0,0 0,1 0,-1 0,0 1,1-1,-1 1,1 0,0 0,0 0,0 1,0-1,0 1,0 0,0-1,1 1,0 0,-1 1,1-1,0 0,1 1,-2 1,3 169,2 536,-9-543,-26 152,-52 178,-5-208,26-7,49-119,0 39,15-201,0 1,0-1,0 1,0-1,0 1,0 0,1-1,-1 1,0-1,1 1,-1-1,1 0,0 1,-1-1,1 1,0-1,0 0,0 0,0 1,0-1,0 0,0 0,1 0,-1 0,0 0,0-1,1 1,-1 0,1-1,-1 1,0 0,1-1,-1 0,1 1,0-1,-1 0,1 0,-1 0,1 0,-1 0,1 0,1-1,65-26,-56 21,26-15,67-22,176 43,544 0,-569 24,88 4,-220-22,-1 5,62 15,76 13,1-11,120-8,82 1,435 23,-679-46,265 8,-79-1,-403-5,0 0,0-1,0 1,1 0,-1-1,0 0,0 0,0 0,0 0,0 0,-1 0,1-1,0 0,0 1,-1-1,1 0,-1 0,0 0,0-1,1 1,-1 0,-1-1,1 0,0 1,-1-1,1 0,-1 0,0 0,0 0,0 0,0 0,0 0,-1 0,0 0,1 0,-1 0,0-1,-1 1,1-1,-7-260,7-1109,-3 1290,-3 1,-3-1,-15-51,11 73,3 0,3 0,0-45,9-220,49 23,-55 394,-2-58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47.190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450 625,'-39'26,"23"-21,1 0,-1-2,0 1,0-2,0 0,0-1,0 0,0-2,-1 0,1 0,0-2,0 0,-2-2,6 0,1-1,0 0,0-1,1 0,-1-1,2 0,-1 0,1-1,1-1,-4-4,-11-10,16 14,1 0,1-1,-1 0,2 0,0 0,0-1,1 0,0 1,1-1,0 0,1 0,0 0,1 0,1 0,0 0,2-12,-1-12,-3 27,2 0,-1-1,1 1,1 0,-1 0,2 0,-1 0,1 0,1 0,-1 1,1-1,1 1,0 0,0 1,0-1,3-1,12-16,-13 15,-1 0,2 0,-1 1,2 0,-1 0,1 1,0 0,1 1,-1 0,2 1,-1 0,1 0,0 1,0 0,0 1,8-2,-7 4,1 0,-1 1,1 0,-1 1,1 0,-1 1,0 0,1 1,-1 1,0 0,0 0,0 1,-1 1,1 0,-1 1,0 0,0 0,-1 1,0 1,0-1,-1 2,0-1,0 1,5 8,-8-8,0-1,0 1,0 0,-1 0,-1 1,0-1,0 1,-1 0,0 0,0 0,-1 1,-1-1,0 0,0 10,0-6,0 1,-1 0,0-1,-1 1,-1-1,-1 1,0-1,0 0,-2 0,0 0,0 0,-1-1,-1 0,0 0,-1-1,0 0,-1 0,0-1,-1 0,0 0,-7 4,-8 2,12-8,1 0,-1-1,-1 0,1-1,-1-1,0 0,-1-1,0 0,0-1,4-3,0 0,0 1,-1 0,1 1,0 0,1 1,-1 0,1 1,-1 0,2 1,-1 0,0 0,1 1,1 0,-1 1,1 0,0 0,1 1,0 0,-1 2,-1 3,1 1,1 0,1 1,0-1,1 1,1 0,0 0,1 1,1-1,0 1,1-1,1 1,1 0,0-1,2 5,-1-15,1 0,-1-1,1 1,1 0,-1-1,1 1,0-1,0 0,0-1,1 1,-1-1,1 1,0-2,1 1,-1 0,1-1,-1 0,6 2,42 32,-49-32,1-1,-1 1,1-1,0 0,0-1,0 1,1-1,-1 0,1 0,0-1,0 0,0 0,0 0,0 0,0-1,0 0,1-1,-1 1,0-1,1-1,-1 1,0-1,0 0,1 0,-1-1,0 0,0 0,0 0,-1-1,1 1,-1-1,1-1,-1 1,0-1,0 0,0-1,8-6,0-1,0-1,-2 0,0-1,0-1,-1 1,-1-1,0-1,-1 0,-1 0,0 0,-2-1,0 0,0 0,-1-8,-2 17,-1-1,-1 1,0-1,0 1,-1 0,1-1,-2 1,1-1,-2 1,1 0,-1 0,0 0,0 1,-1-1,0 1,-1-1,1 1,-1 1,-1-1,1 0,-26-24,-71-51,86 73,3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3.1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53,'0'-2,"1"0,-1 0,0-1,1 1,0 0,-1 0,1 0,0 0,0 0,0 0,0 0,1 0,-1 0,0 1,1-1,0 0,-1 1,1-1,0 1,-1 0,1-1,0 1,0 0,0 0,0 0,0 1,1-1,-1 0,0 1,0-1,0 1,2 0,82-5,-70 6,399 1,-292 25,-87-14,97 3,-133-15,0-1,-1 0,1 0,0 0,0 1,-1-1,1 0,0 0,0 1,-1-1,1 0,0 1,0-1,0 0,0 0,0 1,-1-1,1 0,0 1,0-1,0 0,0 1,0-1,0 1,0-1,0 0,0 1,0-1,0 0,0 1,0-1,1 0,-1 1,0-1,0 0,0 1,0-1,1 0,-1 0,0 1,0-1,0 0,1 0,-1 1,0-1,1 0,-38 6,-42-5,55-1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00:00.46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3866 420,'-1'-2,"-1"1,1-1,-1 1,0-1,0 1,1 0,-1 0,0 0,0 0,0 0,0 0,0 0,-1 1,1-1,0 1,0-1,0 1,0 0,-1 0,1 0,0 0,0 0,0 1,-1-1,1 1,0-1,0 1,0 0,0 0,0 0,0 0,0 0,0 0,1 0,-1 1,0-1,1 1,-1-1,1 1,-1 0,1 0,0-1,0 1,0 0,0 0,0 0,0 0,0 0,0 1,-3 145,6-91,-1 594,0-672,1 1,0 0,2-1,0 1,2 1,0-1,1 1,1 0,0 0,2 1,0 0,1 1,4-4,-10 17,0 0,1 1,-1-1,1 1,-1 0,1 1,0 0,0 0,0 0,0 0,1 1,-1 0,0 0,1 1,-1 0,0 0,1 1,-1-1,0 1,1 1,-1-1,0 1,0 0,0 0,0 1,-1 0,1 0,-1 0,1 1,-1-1,0 1,4 5,26 17,-1 3,-1 0,-2 2,-1 1,-1 2,12 21,14 88,12-34,-67-109,0 1,1 0,-1-1,0 1,1 0,-1-1,0 1,0 0,0 0,0-1,0 1,0 0,0 0,0-1,0 1,0 0,0 0,-1-1,1 1,0 0,0-1,-1 1,1 0,0-1,-1 1,1 0,-1-1,1 1,-1-1,1 1,-1-1,1 1,-1-1,0 1,1-1,-1 1,1-1,-1 0,0 0,0 1,1-1,-1 0,0 0,1 0,-1 0,0 1,0-1,1 0,-1 0,0-1,0 1,1 0,-1 0,0 0,0 0,0-1,-15-2</inkml:trace>
  <inkml:trace contextRef="#ctx0" brushRef="#br0" timeOffset="-2976.84">3048 243,'-24'41,"-64"157,-50 38,71-130,-46 89,37 19,50-81,28-145,0 0,1 0,1 0,0 1,1 0,0 0,0 0,1 0,1 1,0 0,0 0,5-4,36-60,23-55,-56 101</inkml:trace>
  <inkml:trace contextRef="#ctx0" brushRef="#br0" timeOffset="-2032.93">3048 198,'-1'45,"2"-1,2 1,2-1,2 0,4 13,71 228,-79-262,2 0,0 0,2-1,1 0,0 0,1-1,3 2,61 197,-18-103,-55-117,1 1,-1-1,1 1,0-1,-1 1,1-1,-1 1,1-1,-1 1,1 0,-1-1,0 1,1 0,-1 0,0-1,0 1,1 0,-1 0,0-1,0 1,0 0,0 0,0-1,0 1,0 0,0 0,0-1,0 1,-1 0,1 0,0-1,0 1,-1 0,1 0,0-1,-1 1,1 0,-1-1,1 1,-1-1,1 1,-1-1,1 1,-1-1,0 1,1-1,-37-11,-121-118,101 82,40 37</inkml:trace>
  <inkml:trace contextRef="#ctx0" brushRef="#br0" timeOffset="-1516.02">2849 972,'4'0,"5"0,4 0,5 0,2-4,2-1,-3-3,2-1,3 1,0 2,-1 3,1 0,-5 2</inkml:trace>
  <inkml:trace contextRef="#ctx0" brushRef="#br0" timeOffset="5377.48">3557 0,'-1'7,"-1"0,1-1,-1 0,-1 1,1-1,-1 0,0 0,-1 0,1-1,-1 1,0-1,0 0,-4 4,-21 31,14-12,7-11,-1-1,0 0,-1 0,0-1,-2 0,1-1,-2-1,0 0,-2 1,-180 200,43-57,46-37,86-94,-1 0,-2-1,0-2,-2 0,0-1,-4 0,-1 2,1 1,2 1,1 1,0 2,3 0,0 2,2 0,1 2,-14 31,26-50,-55 92,57-99,0 0,-1-1,0 1,0-1,0-1,0 1,-1-1,0 0,0-1,-8 3,15-7,1-1,-1 1,0-1,1 1,-1-1,0 1,1-1,-1 0,1 1,0-1,-1 0,1 1,-1-1,1 0,0 1,-1-1,1 0,0 0,0 0,0 1,0-1,0 0,0 0,0 0,0 1,0-1,0 0,0 0,0 0,0 1,1-1,-1 0,0 0,1 1,-1-1,0 0,1 1,-1-1,1 0,-1 1,1-1,0 1,-1-1,1 1,-1-1,1 1,0-1,0 1,-1 0,1-1,0 1,-1 0,1-1,0 1,1 0,12-14,1 1</inkml:trace>
  <inkml:trace contextRef="#ctx0" brushRef="#br0" timeOffset="1703.2">1921 2054,'2263'0,"-1710"-43,-238 19,-312 24</inkml:trace>
  <inkml:trace contextRef="#ctx0" brushRef="#br0" timeOffset="2633.25">3335 2452,'-1'12,"-1"0,0 0,0 0,-2-1,1 1,-1-1,-1 0,0 0,-5 6,-11 29,-193 370,61-175,90-153,46-51,31-44,83-127,17-21,-107 142,0 1,0 1,2-1,-1 2,2-1,-1 1,1 0,1 1,0 0,0 1,10-7</inkml:trace>
  <inkml:trace contextRef="#ctx0" brushRef="#br0" timeOffset="3339.29">3380 2474,'29'35,"19"100,-45-128,19 57,2-2,3-1,26 41,46 139,-28-62,0-37,-68-126,-17-31,2 2,-93-81,28-29,61 108</inkml:trace>
  <inkml:trace contextRef="#ctx0" brushRef="#br0" timeOffset="3855.01">3202 3092,'445'0,"-444"0,1 1,0-1,1 0,-1 0,0 1,0-1,1 0,-1-1,0 1,0 0,1-1,-1 1,0-1,0 0,0 0,0 0,0 0,0 0,0 0,0 0,0-1,0 1,-1-1,1 1,0-1,-1 0,0 0,1 0,-2-7</inkml:trace>
  <inkml:trace contextRef="#ctx0" brushRef="#br0" timeOffset="6547.85">3932 2253,'-2'0,"0"-1,-1 1,1 0,-1 0,1 0,0 0,-1 1,1-1,0 1,-1-1,1 1,0 0,-1 0,1 0,0 0,0 0,0 0,0 1,0-1,0 1,0-1,1 1,-1 0,1 0,-1 0,1-1,-1 2,1-1,0 0,0 0,0 0,0 0,1 1,-2 1,-9 22,-2-1,-1-1,0 0,-2-1,-1 0,-1-2,-3 3,-76 108,77-102,-1-1,-2-1,0-1,-2-1,-14 11,-19 21,-163 180,33-36,112-118,45-53,1 2,2 2,1 0,-7 16,34-52,0 1,-1 0,1-1,0 1,0 0,-1-1,1 1,0 0,0 0,-1-1,1 1,0 0,-1 0,1-1,0 1,-1 0,1 0,0 0,-1 0,1-1,-1 1,1 0,0 0,-1 0,1 0,-1 0,1 0,0 0,-1 0,1 0,-1 0,1 0,0 1,-1-1,1 0,-1 0,1 0,0 0,-1 1,1-1,0 0,-1 0,1 1,0-1,0 0,-1 0,1 1,0-1,0 0,-1 1,1-1,0 0,0 1,0-1,0 1,-1-1,1 0,0 1,0-1,0 1,0-1,0 0,0 1,0-1,0 1,0-1,0 1,-3-33,3 10</inkml:trace>
  <inkml:trace contextRef="#ctx0" brushRef="#br0" timeOffset="7746.82">950 1855,'172'14,"148"-5,-317-9,-1 0,1 1,0-1,-1 0,1 1,-1 0,1-1,0 1,-1 0,0 1,1-1,-1 0,0 1,1-1,-1 1,0 0,0-1,0 1,0 0,-1 0,1 1,-1-1,1 0,-1 0,0 1,1-1,-1 1,0 0,3 13</inkml:trace>
  <inkml:trace contextRef="#ctx0" brushRef="#br0" timeOffset="8381.66">817 2187,'413'0,"-210"-23,-141 22,-52 2</inkml:trace>
  <inkml:trace contextRef="#ctx0" brushRef="#br0" timeOffset="10260.67">44 1281,'-1'2,"-1"-1,1 0,-1 1,1-1,-1 1,1-1,0 1,-1 0,1-1,0 1,0 0,1 0,-1 0,0 0,1 0,-1 0,1 0,-1 0,1 0,0 0,0 0,0 0,0 0,0 0,0 1,0 2,-11 346,-2 34,14-288,7-36,4-95,-10-172,0 196,2 0,-1 0,1 0,1 0,0 0,0 1,1 0,0 0,0 1,1-1,0 2,1-1,0 1,3-3,12-13,-12 13,0 1,0 0,1 1,0 0,0 1,1 1,0 0,0 0,1 2,-1-1,1 2,0 0,0 0,0 1,0 1,1 1,-1 0,0 0,0 2,5 0,-13 0,1 0,-1 1,0 0,0 0,0 0,0 1,-1 0,1 0,-1 0,0 0,0 1,0 0,-1 0,0 1,0-1,0 1,-1 0,1 0,-1 0,-1 0,1 0,-1 1,0-1,-1 1,0-1,0 1,1 7,8 22,-4-12,-1 0,-1 0,-2 1,0-1,-2 1,-2 23,8 106,-3-142,-2-8,0-1,0 1,0 0,-1 0,1 0,-1-1,0 1,0 0,0 0,0 0,-1 0,0 0,0-1,0 1,0 0,0-1,-1 1,-6 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48.0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675 46,'-7'2,"-1"0,1 0,0 0,0 1,0 0,0 1,0-1,1 1,-1 1,1-1,0 1,1 0,-1 1,1-1,0 1,0 0,1 0,-1 1,2-1,-1 1,1 0,0 0,0 0,-1 4,-15 26,-82 103,0-5,66-96,2 2,2 1,1 1,3 2,-15 34,34-61,-1 0,0-1,-1 0,0 0,-2-1,0-1,-1 0,-11 11,12-20,15-13,16-17,177-177,-67 73,-109 105,-1 3</inkml:trace>
  <inkml:trace contextRef="#ctx0" brushRef="#br0" timeOffset="766.39">521 1,'1'67,"3"-1,3 0,10 42,22 114,-28-180,2-1,2 0,2-2,2 1,22 34,72 142,-102-190,-22-40,-121-140,81 103,36 34</inkml:trace>
  <inkml:trace contextRef="#ctx0" brushRef="#br0" timeOffset="1234.51">301 642,'0'-4,"3"-4,6-2,4 1,4 3,3 2,2 1,1 2,0 0,0 2,0-1,0 0,-4-3,-6-2</inkml:trace>
  <inkml:trace contextRef="#ctx0" brushRef="#br0" timeOffset="109960.51">1140 24,'0'576,"-44"-267,26-226,12-119,8-189,36 125,-35 95,-1 0,0 0,1 0,0 0,0 1,0-1,1 1,-1-1,1 1,0 1,0-1,1 0,-1 1,1 0,-1 0,1 0,0 1,0 0,1 0,-1 0,0 0,1 1,-1 0,1 0,-1 0,1 1,-1 0,1 0,-1 0,1 1,2 0,16-1,-17-1,1 0,-1 1,1 0,-1 0,1 1,-1 0,1 0,-1 1,0 0,0 0,0 0,0 1,0 0,0 1,6 3,-1 5,1 0,-1 1,-1 0,0 1,-1 0,-1 1,0 0,-1 0,-1 1,0 0,-1 1,-1-1,0 1,-1 1,47 248,-49-250,2 1,0-1,0 0,2 0,0-1,0 1,8 10,-14-49,-7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5:58:36.4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268 553,'-25'1,"22"0,-1 0,1 0,-1 0,0 0,0-1,1 0,-1 0,0 0,0 0,1 0,-1-1,0 0,1 1,-1-2,0 1,1 0,-1-1,1 1,0-1,-1 0,1 0,0 0,0-1,0 1,1-1,-1 1,1-1,-1 0,1 0,0 0,0 0,0-1,0 0,1-146,1 143,0 1,0 0,1-1,0 1,0 0,0 0,1-1,0 1,0 0,1 0,-1 1,1-1,0 1,1-1,0 1,-1 0,2 0,-1 0,0 1,1 0,5-4,-7 4,1 0,0 0,0 0,0 1,1 0,-1 0,1 0,0 0,0 1,0 0,0 0,0 0,0 0,0 1,1 0,-1 0,1 0,-1 1,1 0,-1 0,1 0,-1 1,0 0,1 0,-1 0,0 1,1-1,-1 1,0 0,1 1,3 3,1 1,-1-1,0 1,-1 1,0 0,0 0,0 1,-1-1,-1 2,1-1,-1 1,-1 0,0 0,2 8,-3-3,-1 0,0 1,-2-1,0 1,0 0,-2-1,0 1,-3 14,2-25,0 0,0 1,0-1,-1 0,0 0,0-1,-1 1,1-1,-1 1,0-1,0 0,0 0,-1-1,0 0,1 1,-1-1,0-1,0 1,-1-1,1 0,0 0,-6 1,-56 34,-99 92,127-105,33-21,-1 0,1 0,0 1,1-1,-1 1,1 1,-1-1,1 1,0 0,1 0,0 1,-1-1,2 1,-1 0,-2 4,3-2,0 1,1-1,-1 1,1-1,1 1,0 0,0 0,1-1,0 1,0 0,1 0,1 0,-1-1,1 1,1 2,1-7,1 0,-1 0,0-1,1 0,0 0,0 0,0 0,0-1,0 0,1 0,-1 0,1 0,-1-1,1 0,-1 0,1-1,0 0,-1 0,1 0,0-1,-1 1,1-1,4-2,6 3,-11 0,1 1,-1-1,0 1,1-2,-1 1,1 0,-1-1,0 0,0-1,1 1,-1-1,0 0,0 0,0 0,-1-1,1 1,0-1,-1-1,0 1,0 0,0-1,0 0,-1 0,1 0,-1-1,3-4,14-37,-11 29,-1-1,-1 0,0 0,-2 0,0-1,-1 0,0 0,-2 0,0 0,-2-5,-35-60,23 70</inkml:trace>
  <inkml:trace contextRef="#ctx0" brushRef="#br0" timeOffset="1117.84">975 155,'-50'104,"-66"134,-48 69,108-222,47-74,0 1,0 0,2 0,-1 0,1 1,1 0,1 1,-1-1,2 1,-2 11,2 5,3-23,3-21,2 3,0 0,1 0,0 1,0 0,1 0,0 0,1 1,0 0,3-2,0-2,176-264,-163 252</inkml:trace>
  <inkml:trace contextRef="#ctx0" brushRef="#br0" timeOffset="1865.37">1041 45,'0'56,"3"0,2 0,2 0,3-1,15 44,46 118,-39-99,33-4,-89-124,-26-33,36 32</inkml:trace>
  <inkml:trace contextRef="#ctx0" brushRef="#br0" timeOffset="2326.11">798 686,'4'0,"5"0,4 0,5 0,2 0,6 0,5 0,2 0,-2 0,-1 0,-3 0,-2 0,-2 0,0 0,3 0,1 0,-5 0</inkml:trace>
  <inkml:trace contextRef="#ctx0" brushRef="#br0" timeOffset="8721.73">2234 574,'-2'2,"0"0,0 0,0 0,1 0,-1 1,0-1,1 0,0 1,-1-1,1 1,0-1,0 1,1 0,-1-1,0 1,1 0,0 0,-1-1,1 1,0 0,1 0,-1 0,0 0,0 1,23 287,-24-604,1 310,-1 1,1-1,0 1,0 0,0-1,0 1,0-1,1 1,-1-1,1 1,-1-1,1 1,0 0,0 0,0-1,0 1,1 0,-1 0,0 0,1 0,0 0,-1 0,1 1,0-1,0 1,0-1,0 1,0-1,0 1,0 0,0 0,1 0,-1 0,0 1,1-1,-1 1,1-1,-1 1,1 0,-1 0,1 0,-1 0,2 0,177 9,-107 13,-50-15</inkml:trace>
  <inkml:trace contextRef="#ctx0" brushRef="#br0" timeOffset="119515.85">1483 1,'-30'111,"9"-51,13-22,2 1,2-1,2 1,1 0,4 33,-1 3,-1 378,12-483,36-78,-20 55,-25 42,2 1,-1-1,1 1,1 0,0 1,0-1,1 1,0 1,0-1,1 2,3-3,1 1,0 1,1 0,1 1,-1 1,1 0,0 1,0 0,1 1,-1 1,1 1,0 0,0 1,0 0,0 2,-1 0,1 0,6 3,-17-2,1 1,-1 0,0 1,0-1,-1 1,1 0,-1 0,1 0,-1 0,-1 1,1 0,-1 0,0 0,0 0,0 0,0 1,-1-1,0 1,0 0,-1 0,0-1,0 1,0 0,-1 0,1 0,-1 0,-1 1,6 21,29 177,-25-129,-5-71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3:47.79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 2360,'43'-55,"-34"45,0 1,1 0,0 0,1 1,0 1,0 0,1 0,-1 1,1 0,1 1,-1 1,1 0,0 0,7 0,95-38,-93 33,1 1,-1 2,1 0,0 1,1 1,-1 1,1 2,0 0,-1 1,1 2,9 1,47 0,-67-3,1 0,0 1,-1 1,1 0,-1 1,1 1,-1 0,0 0,-1 1,2 2,3 1,0 1,0 0,-1 2,-1 0,0 0,-1 2,0 0,0 0,-2 1,0 1,0 0,-2 1,2 2,72 112,-76-102,-1 1,-2 0,0 0,-2 0,-1 0,-2 0,0 1,-4 14,2 37,0-67,0-1,-1 0,0-1,-1 1,-1 0,0-1,-1 0,0 0,-7 10,-5 11,13-21,0 0,-1-1,0 0,-1-1,0 1,-1-1,0 0,0-1,-1 0,-1-1,1 0,-1 0,-1-1,1 0,-1 0,-1-2,1 1,-1-1,-2 0,-24 3,0-2,-1-1,0-2,0-2,0-2,-4-1,-29 0,49 1,0-1,0-2,0 0,1-1,-1-2,1 0,1-1,-1-1,2-2,-1 0,1 0,-3-5,15 11,-5-2,0-1,1 0,0-1,0-1,1 0,0 0,1-1,-8-11,-43-47,53 61,1-1,0 0,1 0,0-1,0 0,1 0,0 0,1-1,0 0,0 1,2-1,-1 0,1-1,1 1,-1-7,-7-32,2 13,2 0,1 0,2 0,2 0,1 0,2-3,-2 30,1 0,1 0,-1 0,2 0,-1 0,1 1,1 0,0 0,0 0,0 0,1 1,1-1,0 2,0-1,0 1,1 0,1 0,5-9,0 0,-1-1,-1 0,-1-1,0 0,4-11,-1 3,-6 12</inkml:trace>
  <inkml:trace contextRef="#ctx0" brushRef="#br0" timeOffset="992.83">5 2618,'31'-36,"231"-218,-105 120,-107 102,-49 32,0 0,0 0,0-1,0 1,0 0,0 0,0 0,0 0,0 0,-1 0,1 0,0 0,0 0,0 0,0 1,0-1,0 0,0 1,0-1,0 1,-1-1,1 1,0-1,0 1,-1-1,1 1,0 0,-1-1,1 1,0 0,-1 0,1 0,-1-1,0 1,1 0,-1 0,1 0,-1 0,0 0,0 0,0 0,0 0,1 0,-1-1,0 1,-1 0,1 0,0 0,0 0,0 0,0 0,-1 0,1 0,0 0,-1 0,1-1,-1 1,0 1,-42 68,25-50</inkml:trace>
  <inkml:trace contextRef="#ctx0" brushRef="#br0" timeOffset="1461.13">108 2900,'36'-51,"134"-93,-6 13,-148 120,-1-1,0 0,-1-1,0-1,-1 0,0-1,3-7,32-35,-21 8,-23 31</inkml:trace>
  <inkml:trace contextRef="#ctx0" brushRef="#br0" timeOffset="1978.76">415 3079,'42'-26,"207"-96,54-49,-176 45,-107 103,-3 3</inkml:trace>
  <inkml:trace contextRef="#ctx0" brushRef="#br0" timeOffset="3257.91">133 2232,'7'-1,"0"-1,-1 0,1-1,-1 0,1 0,-1 0,0-1,0 0,0 0,-1 0,1-1,-1 0,0 0,0 0,-1-1,0 0,0 0,0 0,2-6,19-20,152-120,-27 5,28-54,165-272,-217 332,-100 113,-2 0,-1-1,-1-2,-2 0,-1-1,0-3,2 2,2 0,1 2,1 0,22-19,-46 50,34-37,-16 18,0-1,-1-1,-1 0,-2-1,11-18,-18 25,2 1,0 1,0 0,2 0,-1 1,1 0,1 1,0 1,1 0,0 0,0 2,4-2,176-162,-150 128,-67 54,-15 95,-15 48,36-106</inkml:trace>
  <inkml:trace contextRef="#ctx0" brushRef="#br0" timeOffset="4491.11">1056 2771,'0'-4,"0"-1,0 1,0 0,1 0,0 0,-1 0,1 0,1 0,-1 0,0 0,1 0,0 1,0-1,0 1,0-1,1 1,-1 0,1-1,0 2,0-1,77-72,-56 60,-1-2,0 0,-1-1,-1-2,0 0,12-17,29-27,-39 41,11-8,0-2,-3-2,-1-1,-1-1,-2-2,35-52,-45 70,-1-2,-2 0,0-1,-1 0,-1-1,6-19,0-3,2 1,2 0,2 2,2 1,1 1,19-20,40-64,10-90,110-197,-109 316,-84 82,110-148,-121 159,1 0,-1 0,1 0,0 1,0-1,0 1,0 0,0-1,1 2,0-1,-1 0,1 1,0 0,0 0,3-2,-19 29,-28 54,27-45</inkml:trace>
  <inkml:trace contextRef="#ctx0" brushRef="#br0" timeOffset="7005.1">2879 3335,'-20'-53,"21"49,1-1,-1 0,1 0,0 1,0-1,0 1,1 0,-1 0,1-1,0 2,0-1,1 0,-1 1,1-1,0 1,0 0,0 0,0 1,0-1,1 1,-1 0,1 0,-1 0,1 1,2-1,11-7,141-43,-142 41,2 0,-1 1,1 1,1 1,0 1,0 1,0 0,1 1,0 2,0 0,5 1,261 4,-268 2,0 1,0 1,0 0,-1 2,0 0,0 1,-1 1,0 1,-1 0,14 12,57 45,52 21,7 27,12 82,-150-191,1 1,-1-1,-1 1,1 1,-1 0,-1 0,0 0,0 1,-1 0,4 9,7 15,20 78,-35-97,0 0,-1 0,-1 0,0 1,-1-1,0 0,-1 0,-1-1,-1 1,0-1,0 1,-2-2,-5 10,-59 53,51-50,16-18,-1-1,-1 0,1 0,-1-1,0 1,0-1,-1 0,0-1,0 0,0 0,-1 0,1-1,-1 0,-7 2,-190 58,64-3,100-45,-1-1,0-2,-1-2,0-2,0-2,-41 1,28-4,-1-2,1-3,-1-3,-44-8,-15-19,-6-7,-56-26,159 54,6 3,-1 0,2-1,-1-1,1 0,0 0,1-1,0 0,1-1,-2-3,-62-65,63 69,-1 0,2-1,-1 0,2 0,-1-1,2 0,-1-1,2 0,0 0,0-1,1 1,-2-10,-12-153,13 145,3 1,0 0,2-1,1 0,2 1,1-1,1 0,5-17,-2 36,1 0,1 0,-1 1,2 0,0 1,0 0,0 0,1 1,1 0,0 1,0 0,1 0,-1 2,11-5,6-6,169-82,-111 42,-86 56,0 0,1 0,-1 1,1-1,-1 0,1 0,-1 0,1 1,-1-1,1 0,0 1,-1-1,1 0,0 1,0-1,-1 1,1-1,0 1,0 0,0-1,0 1,-1 0,1 0,0-1,0 1,0 0,0 0,0 0,0 0,0 0,0 0,0 0,0 0,-1 1,1-1,0 0,0 1,0-1,0 0,0 1,-1-1,1 1,0-1,0 1,-1-1,1 1,0 0,-1-1,1 1,-1 0,1 0,-1-1,1 1,-1 0,1 0,-1 0,0 0,1 0,-1-1,0 1,0 1,2 17,-1 1</inkml:trace>
  <inkml:trace contextRef="#ctx0" brushRef="#br0" timeOffset="7739.32">2544 3798,'0'-7,"-1"1,1 0,0 0,0 0,0 0,1 0,0 0,1 0,-1 0,1 0,0 0,0 1,1-1,0 1,0-1,0 1,0 0,1 0,0 0,0 1,1 0,-1-1,2 1,222-149,119-105,-251 181,-96 76,1 0,-1 1,0-1,1 0,-1 1,1-1,-1 1,1-1,-1 1,1-1,0 1,-1-1,1 1,0-1,-1 1,1 0,0-1,-1 1,1 0,0 0,-1 0,1 0,0-1,0 1,-1 0,1 0,0 0,0 0,-1 1,1-1,0 0,0 0,-1 0,1 1,0-1,-1 0,1 1,0-1,-1 0,1 1,0-1,-1 1,1-1,-1 1,1-1,-1 1,1-1,-1 1,1 0,-1-1,0 1,1 0,-1-1,0 1,0 0,1 0,-1-1,0 1,0 0,0 0,0-1,0 1,0 0,0 0,0-1,0 1,-1 0,1 0,0 0,-4 57,-3-34,0-1,-1 0,-1 0,-2-1,0 0,-1-1,-7 8,-9 15</inkml:trace>
  <inkml:trace contextRef="#ctx0" brushRef="#br0" timeOffset="8307.99">2776 3952,'43'-52,"-35"45,188-155,-169 141,1 2,0 1,2 2,0 0,22-7,97-54,115-121,-222 135,-42 63,0 1,0-1,-1 0,1 0,0 1,0-1,0 0,0 0,-1 1,1-1,0 0,0 0,0 0,-1 1,1-1,0 0,0 0,-1 0,1 0,0 1,0-1,-1 0,1 0,0 0,-1 0,1 0,0 0,-1 0,1 0,0 0,0 0,-1 0,1 0,0 0,-1 0,1 0,0 0,0 0,-1-1,1 1,0 0,-1 0,1 0,0 0,0-1,0 1,-1 0,1 0,0 0,0-1,0 1,-1 0,1 0,0-1,0 1,-22 23,-74 175,79-161</inkml:trace>
  <inkml:trace contextRef="#ctx0" brushRef="#br0" timeOffset="8807.48">2879 4285,'124'-104,"407"-394,-279 240,-122 150,-96 72,14-31,-66 75,-55 76,47-55</inkml:trace>
  <inkml:trace contextRef="#ctx0" brushRef="#br0" timeOffset="9271.5">3520 4388,'2'-8,"-1"0,1 0,0 0,1 0,0 0,0 0,1 1,0 0,0-1,1 1,0 1,0-1,0 1,1 0,0 0,6-4,9-13,154-109,-28 50,-134 75,0-1,-1-1,0 1,0-2,-1 0,-1 0,1-1,-2 0,1-1,-1 0,6-12,41-16,-34 34</inkml:trace>
  <inkml:trace contextRef="#ctx0" brushRef="#br0" timeOffset="9670.04">4110 4542,'19'-2,"0"-1,-1 0,1-2,-1 0,1-1,-2-1,1 0,-1-2,0 0,0-1,-1 0,7-8,-5 3,-2-1,0-1,-1 0,0-1,-1 0,-2-1,0-1,0-1,-9 17,-1-1,1 1,1 0,-1 0,0 1,1-1,0 1,0 0,0-1,0 2,1-1,-1 0,1 1,-1 0,1 0,0 1,0-1,0 1,0 0,0 0,0 0,3 1,-19 1,-7 0</inkml:trace>
  <inkml:trace contextRef="#ctx0" brushRef="#br0" timeOffset="11302.08">2597 3412,'12'-1,"-1"-2,1 1,-1-1,0-1,1 0,-2-1,1 0,0 0,-1-1,0 0,-1-1,1 0,6-8,15-8,24-20,-2-4,-2-1,-3-3,-1-1,-3-3,22-37,98-184,-4-26,166-344,90-135,-233 413,-82 210,21 84,28-88,-39 34,-69 96,-42 66,-15 9,3-8,1-1,1 2,2 0,2 0,-2 24,-30 115,20 22,12-152</inkml:trace>
  <inkml:trace contextRef="#ctx0" brushRef="#br0" timeOffset="12536.57">4623 3875,'0'-6,"0"0,1 0,0 0,0 0,0 0,0 0,1 1,0-1,0 0,1 1,0 0,0 0,0 0,0 0,1 0,0 0,0 1,0 0,0 0,1-1,163-194,14-27,-42 8,27-43,-31 49,69-148,-27 25,180-227,-250 353,-38 83,13-39,-64 120,2 1,2 1,1 1,3 1,1 1,2 1,10-8,-4 2,-5 17,-31 44,-91 162,47-100,29-57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4:02.83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4,'195'-1,"100"-1,-1 12,47 19,316 71,-528-86,1-6,-1-6,6-6,41 2,666 2,-556 26,640-26,-282 2,-61 46,-242-47,-330-1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4:07.973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0 798,'47'-44,"-19"22,72-38,34 12,120-59,-87 58,-40-21,-102 52,100-54,-103 65,-1-1,0-1,0-1,-1-1,0-1,-1-1,3-3,-12 7</inkml:trace>
  <inkml:trace contextRef="#ctx0" brushRef="#br0" timeOffset="2849.99">565 1773,'54'-43,"55"12,-81 21,0 0,1 2,1 1,-1 1,25-1,-23 4,0-2,0-1,-1-2,0-1,19-9,321-136,203-42,-143 25,-99 5,33-7,-233 107,-7 2,3 5,15 1,579-181,-355 131,-143-14,-218 119,-5 4,1-1,-1 0,1 0,-1 1,1-1,-1 0,1 0,-1 0,1 0,0 0,-1 0,1 0,-1 0,1 0,-1 0,1 0,0 0,-1 0,1 0,-1 0,1-1,-1 1,1 0,-1 0,1-1,-1 1,1 0,-1-1,0 1,1-1,-1 1,1 0,-1-1,0 1,1-1,-1 1,0-1,0 1,1-1,-1 1,0-1,0 1,0-1,0 1,0-1,1 0,-1 1,0-1,0 1,0-1,-1 1,1-1,0 0,0 1,0-1,0 1,0-1,-1 1,1-1,0 1,-1-1,1 1,0-1,-1 1,1 0,0-1,-1 1,1-1,-1 1,1 0,-12-2</inkml:trace>
  <inkml:trace contextRef="#ctx0" brushRef="#br0" timeOffset="6377.56">3669 2004,'0'-281,"46"169,-42 105,0 1,1 0,0 0,0 0,0 1,0-1,1 1,0 1,0-1,0 1,1 0,-1 0,1 1,0 0,0 0,0 0,8-1,43-22,40-31,41-5,-133 57,1 0,0 1,0 0,0 0,0 1,0 0,1 0,-1 1,1 0,0 0,0 1,-1 0,1 0,0 1,0 0,0 0,0 1,0 0,0 0,0 1,2 1,4 1,-1 1,0 0,0 1,-1 0,0 1,0 1,-1 0,1 0,-2 1,1 1,7 9,52 53,-60-62,-1 0,1 1,-2 0,1 0,-2 1,1 0,-2 0,1 1,-2 0,0 0,0 1,-1-1,-1 1,1 11,5 200,-10-209,2-9,-1 1,-1-1,1 0,-1 0,-1 0,1 0,-1 0,-1 0,1 0,-1 0,0-1,0 1,-1-1,0 0,0 0,-1 0,-2 3,-97 133,99-137,-1 0,0-1,1 1,-1-1,-1-1,1 1,-1-1,1-1,-1 1,0-1,0 0,0 0,0-1,0 0,0 0,0-1,0 0,-1 0,1-1,0 1,0-2,0 1,0-1,0 0,0 0,1-1,-1 0,1 0,-1-1,1 0,0 0,1 0,-1-1,1 1,-1-2,2 1,-5-5,-101-103,104 107,-1 0,1-1,1 0,-1 0,1 0,1-1,-1 1,1-1,1-1,-1 1,1 0,1-1,0 0,0 1,0-1,1 0,1 0,-1 0,1 0,1 0,0 1,0-3,0-5,-2 5,0 0,1 0,1-1,0 1,1 0,0 0,0 0,1 0,0 0,1 0,1 1,-1 0,2 0,-1 0,2 1,3-6,7-1,1 0,1 1,0 1,0 1,2 0,0 2,0 0,1 2,0 0,0 1,1 2,0 0,0 1,1 1,-1 2,10 0,200-20,-198 20,-21 0,0 1,1 1,-1 0,1 1,-1 0,0 1,0 1,0 0,0 1,13 5,4 11,0 0,-1 2,-1 2,-1 0,19 24,24 73,18 73,-76-149,-3 0,-1 1,-3 1,-1-1,-3 1,-2 9,0-55,-11 117,10-115,-1 1,1-1,0 0,-1 0,0 1,1-1,-1 0,0-1,-1 1,1 0,-1-1,1 1,-1-1,0 1,1-1,-1 0,0-1,0 1,-1 0,1-1,0 0,-1 1,1-1,0-1,-1 1,1 0,-1-1,0 0,1 0,-1 0,1 0,-1 0,-9-3,0-1,0-1,1 0,0 0,0-1,0 0,1-1,-1-1,2 0,-1 0,1-1,1-1,-1 1,2-1,-6-8,-109-180,116 189,1-1,0 1,1-1,0 0,0 0,1-1,1 1,-1-1,2 0,0 0,0 0,1 0,0 0,1 0,0-1,1 1,0 0,1 0,0 0,0 0,4-7,66-137,-66 147,0 1,0 0,1 0,0 0,0 1,1 0,0 1,0-1,0 1,1 1,-1 0,1 0,0 1,0 0,1 0,3 0,5-3,6 0,0 2,0 0,1 1,-1 2,1 0,-1 2,12 1,29 0,-48-3,1 1,0 0,-1 1,1 1,-1 0,1 2,-1 0,0 0,0 2,-1 0,0 1,0 1,0 0,-1 1,0 1,6 6,9 12,-1 1,-1 1,-2 2,-1 0,-2 2,5 10,26 60,-22-57,-3 1,-1 1,-3 2,-1 3,-17-31,-1 1,-1 0,-2 0,0 0,-1 1,-1-1,-2 1,-3 23,2 26,3-70,-1 1,1-1,-1 1,0-1,0 1,0-1,-1 1,1-1,-1 1,0-1,-1 1,1-1,-1 0,1 0,-1 0,-1 0,1 0,0 0,-1 0,0-1,0 0,0 1,0-1,-1 0,1 0,-1-1,0 1,0-1,1 0,-2 0,1 0,0 0,0-1,-1 1,1 0,0-1,0 0,0 0,-1 0,1 0,0 0,-1-1,1 0,0 0,0 0,-1 0,1-1,0 0,-1 0,1 0,0 0,0 0,0-1,0 0,0 0,1 0,-1 0,0-1,1 1,0-1,-1 0,1 0,1 0,-1-1,0 1,1-1,-2-2,-1-13,2 0,1-1,0 0,1 1,1-1,1 1,2-14,1-32,-4 32,-1 9,0-1,2 0,1 0,1 1,1-1,1 1,1 0,1 1,2-1,2-3,-2 11,0 1,1 0,1 1,1 0,0 1,0 0,1 1,1 1,0 0,5-3,-3 8,0 1,1 0,-1 2,1 0,0 0,0 1,0 2,0-1,0 2,-1 0,7 2,26-1,-18-1,-21-2,0 0,0 1,0 0,0 1,0 0,0 0,0 1,-1 0,1 1,0 0,-1 1,0 0,0 0,0 1,-1 0,1 1,6 5,44 47,-21-23,-2 1,-1 3,-2 0,21 36,57 109,-102-165,-2 0,0 1,-1 0,-1 0,-1 1,0-1,-2 1,0 0,-2-1,0 5,-2-13,0 0,-1-1,0 1,0-1,-1 1,-1-1,0-1,-1 1,0-1,0 0,-1 0,-2 2,-11 19,13-22,0-1,0 1,0-1,-1 0,-1-1,1 0,-1 0,-1-1,1 0,-1-1,0 0,0 0,0-1,-1-1,1 1,-1-2,0 1,0-2,0 1,0-2,0 1,-10-2,11-1,0 0,0-1,0 0,0 0,0-1,0-1,1 1,0-1,0-1,1 0,-1 0,1-1,-4-4,8 7,-100-87,55 45</inkml:trace>
  <inkml:trace contextRef="#ctx0" brushRef="#br0" timeOffset="11188.59">3285 3671,'1'-5,"1"-1,1 1,-1 0,1 0,0 0,0 0,1 0,-1 1,1 0,0-1,0 2,0-1,1 0,-1 1,1 0,0 0,0 0,0 0,0 1,1 0,-1 0,1 0,0 1,13-8,134-83,-4 11,-105 55,35-10,124 36,-132 25,91 66,-119-62,289 206,-270-188,-2 3,-2 2,-2 3,32 42,-79-86,-1 0,0 0,-1 0,0 1,-1 0,-1 0,1 1,-2 0,0 0,0 0,-1 0,-1 0,0 1,-1-1,-1 1,0 0,-1-1,0 4,1-9,0 1,0-1,-1 1,0-1,0 0,-1 1,0-1,-1 0,0 0,0 0,0-1,-1 1,-1-1,1 0,-1 0,0 0,0-1,-1 1,0-1,-2 1,-3 2,1-1,-1 0,-1-1,1 0,-1-1,0 0,-1-1,1-1,-1 1,0-2,0 0,-1-1,1 0,0-1,-1 0,1-1,-1-1,1 0,0-1,-1 0,1-1,0 0,0-1,1-1,-1 0,-11-7,-68-54,-39-22,102 59,15 18,1-2,1 0,0 0,0-1,1 0,1-1,1-1,0 1,1-1,-5-14,13 21,1 0,-1 0,1 0,1 0,0 0,0 1,1-1,0 0,0 1,1 0,0 0,1 0,0 0,0 1,0 0,1 0,0 0,1 1,-1-1,1 2,0-1,1 1,-1 0,8-3,11-5,1 2,0 1,0 1,1 1,0 2,0 0,1 2,0 2,-1 0,1 2,25 3,-48-3,34-1,-1 2,0 1,0 2,0 2,0 2,-1 1,17 8,97 36,199 76,-307-107,0 2,-2 1,-1 2,-1 3,-2 0,21 24,-31-30,-18-16,-1-1,1 1,-1 1,0-1,-1 2,0-1,-1 1,0 0,0 1,-1-1,0 1,-1 1,-1-1,0 1,0 0,1 10,-4-12,-2 1,1-1,-1 1,-1-1,0 0,0 0,-1 0,-1 0,0 0,0 0,0-1,-1 0,-1 0,0 0,0 0,-7 6,-12 21,18-23,-2 0,1-1,-2 0,1-1,-2 0,1-1,-2 0,1 0,-1-1,-6 3,3-4,0 0,-1-1,0-1,0 0,0-1,-1-1,0 0,0-1,0-1,-3-1,8-3,0 0,0-1,1-1,-1 0,1 0,0-1,0-1,1 0,0 0,0-1,-9-8,6 6,0-2,1 1,0-2,1 0,0 0,1-1,0 0,1-1,0 0,-6-15,11 19,-8-14,1-1,1-1,1 0,2 0,0 0,2-1,-2-25,7 48,-2-1,1 0,-1 0,1-1,0 1,1 0,-1 0,1-1,0 1,1 0,-1 0,1-1,0 1,0 0,1 0,-1 0,1 0,0 0,1 0,-1 1,1-1,0 1,0 0,0-1,1 1,-1 1,1-1,0 0,0 1,0 0,1 0,-1 0,1 1,-1-1,1 1,0 0,2 0,33-1,0 1,0 3,0 1,0 2,0 2,-1 1,0 2,11 5,168 57,-69 36,-135-100,45 23,-1 2,-2 2,-1 3,3 6,89 86,-142-119,0 1,-1 0,0-1,-1 1,0 0,0 1,-1-1,-1 0,0 1,-1-1,0 1,0-1,-2 1,1-1,-1 0,-1 0,0 1,0-2,-3 5,3-10,0 0,0-1,-1 1,1-1,-1 0,0 0,0 0,0-1,-1 1,1-1,-1 0,0-1,0 1,0-1,0 0,-1 1,-22 11,17-6,-1 0,0-1,-1 0,1-1,-1-1,0 1,0-2,-1 0,0-1,1 0,-1-1,0-1,0 0,0-1,0 0,0-1,0-1,-11-2,-11-10,1-1,0-1,2-2,0-2,1-1,0-1,-14-16,39 31,1 0,-1 0,2-1,-1 0,1 0,1-1,-1 1,1-1,1 0,0 0,0 0,1-1,0 1,0-1,1 1,1-1,-1 0,1 1,1-1,0 1,0-1,1 1,1-1,-1 1,1 0,1 0,0 0,0 0,0 1,1 0,1 0,-1 0,1 0,1 1,-1 0,7-5,7-5,1 2,0 0,1 1,0 1,1 1,1 1,0 1,0 1,1 1,0 1,0 2,1 0,0 2,0 1,0 1,12 1,41 0,0 4,-1 3,1 3,-2 4,42 14,-52-8,-1 3,-2 3,17 11,88 60,-163-93,-1 1,0 0,1 0,-2 0,1 0,0 1,-1-1,0 1,-1 0,1 1,-1-1,0 1,-1-1,1 1,-2 0,1 0,-1 0,1 0,-2 0,1 6,-6 191,3-195,0 0,0 0,-1-1,0 1,-1-1,0 1,0-1,-1 0,0-1,0 1,-1-1,0 0,0 0,-1-1,0 0,0 0,0-1,-1 1,0-2,-1 1,-19 6,-1-2,-1-2,1 0,-1-2,-1-1,1-2,0-1,-1-1,1-2,-1 0,1-3,0 0,1-2,-4-2,15 4,0-1,1 0,-1-2,2 0,-1-1,1 0,0-2,1 0,0 0,1-2,1 1,-1-2,1-1,6 7,0-1,1 0,0 0,0 0,1-1,0 0,1 0,0-1,0 1,1-1,1 1,-1-1,2 0,0 0,0 0,1 0,0 0,1 0,0 0,1 0,0 0,3-7,0 9,1 1,-1 0,1 0,1 0,0 1,0 0,0 0,1 1,0 0,0 0,0 1,1 0,0 0,0 1,0 0,0 1,1 0,-1 0,5 0,25-4,1 2,-1 1,0 2,1 2,29 4,10-2,-43-2,1 2,-1 2,0 1,0 1,11 5,-29-3,0 1,0 1,-1 0,0 1,0 1,-1 1,-1 0,-1 1,1 1,-10-10,177 205,-174-203,3 2,1 0,-1 0,-1 1,0 1,0-1,-1 2,0-1,-1 1,0 1,-1-1,-1 1,0 0,-1 1,0 0,-1 0,0 11,-2 0,-1 0,-1 0,-1 0,-1 0,-1 0,-1 0,-3 6,4-23,-1-1,0 1,-1-1,0 0,0 0,0 0,-1-1,0 0,0 0,0 0,-1-1,0 0,0 0,0-1,-4 2,-32 24,29-21,-1 0,0-1,0-1,-1 0,0-2,0 1,-1-2,0 0,1-1,-1-1,0-1,0 0,0-1,-1-1,9 1,1 0,-1-1,1 0,-1 0,1-1,-1 0,1 0,0-1,0-1,0 1,1-1,-1 0,1-1,0 0,0 0,0 0,1-1,0 0,0 0,0-1,1 0,0 0,0 0,1 0,0-1,0 0,1 0,0 0,0 0,1 0,0-1,0 1,0-7,0 0,1 0,0 0,1 0,1 0,0 0,1 0,1 0,0 0,1 1,0-1,7-12,-8 20,1-7,2 0,-1 0,2 1,0 0,0 0,1 0,1 1,0 0,1 1,0 0,1 0,0 1,0 0,1 1,1 1,-1 0,2 0,144-48,-134 47,1 2,0 1,0 0,0 2,0 1,1 1,0 1,-1 2,1 0,-1 2,1 0,8 4,44 12,-1 3,0 3,17 12,16 9,-1 6,56 37,30 14,-189-98,-1 0,1 1,-1 0,-1-1,1 2,-1-1,0 0,0 1,-1 0,0 0,0 0,0 0,-1 0,0 1,-1-1,0 1,0-1,0 1,-1-1,0 1,0 0,-1-1,0 1,-1-1,0 1,0-1,0 0,-1 0,0 0,0 0,-4 5,4-7,-1 1,1-1,-1 0,-1-1,1 1,0-1,-1 0,0 0,0 0,0-1,-1 1,1-1,-5 1,-37 28,7 14,35-39,0 1,-1-1,0 0,0-1,-1 1,0-1,0 0,0-1,-1 0,0 0,0-1,-5 2,0 0,0-1,0-1,0 0,-1-1,0 0,1-1,-1-1,0 0,0-1,0-1,0 0,0 0,0-2,1 0,-1 0,1-1,0-1,0 0,0-1,1 0,0-1,0 0,0-1,-1-3,-1 0,1-1,0-1,1 0,0-1,1 0,1-1,0 0,1 0,1-1,0-1,1 1,1-1,1 0,0 0,1-1,1 0,1 1,0-1,1 0,1 0,1 0,0 0,2 0,0 1,1-1,0 1,2 0,0-1,6 0,1 0,0 0,2 1,0 1,0 1,2 0,0 1,0 0,2 2,-1 0,2 1,-1 1,7-2,-16 7,6-1,-1 0,2 1,-1 1,1 1,-1 0,1 2,0-1,0 2,0 0,-1 1,9 2,28 0,160-1,-199 1,0 0,0 1,0 0,-1 1,1 1,-1 0,-1 1,1 0,-1 1,0 0,-1 1,2 2,-9-7,1 1,-1-1,-1 1,1 0,-1 0,1 0,-2 1,1-1,0 1,-1-1,0 1,-1 0,1 3,14 32,74 141,21 14,-25-14,-79-165,-1 0,-1 0,-1 1,0-1,-1 1,-1 0,-1 0,-1 0,0 2,7 78,8-24,4 0,2-2,13 23,14 49,-19-25,-26-95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5:50.6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366 129,'33'0,"48"2,0-5,-1-3,46-10,200-37,134 27,668 27,-817-29,216 29,-492 2,1 1,-1 2,-1 1,1 1,9 6,23 4,499 124,-383-108,-180-34,-1 0,0 0,0 0,0 1,0-1,0 1,0 0,0-1,0 1,0 0,0 0,-1 1,1-1,0 0,0 0,-1 1,1-1,-1 1,0-1,1 1,-1 0,0 0,0-1,0 1,0 0,0 0,0 0,-1 0,1 0,-1 0,1 0,-1 0,0 1,0-1,0 0,0 0,0 0,0 0,-1 0,1 0,-1 0,0 2,-32 85,-14-20,-17 42,-58 371,37-175,76-282,2 1,1 0,0 0,2 0,1 1,2 0,0 17,5 1234,-26-1034,-9 46,32-285,0 0,0 0,0 1,-1-1,0 0,0 1,0-1,-1 0,0 0,0 1,0-1,0 0,-1 0,0 0,0 0,-1 0,1-1,-1 1,0-1,0 0,0 1,-1-1,0-1,1 1,-1 0,-1-1,1 0,0 0,-1 0,0-1,1 1,-6 1,-16-2,0-2,0 0,0-1,0-2,1-1,-1 0,1-2,0-1,-7-4,-194-101,182 90,-125-47,-69 35,-176-26,270 39,0 6,-10 6,-68-6,-300-33,15-14,185 30,57 7,-123 15,386 11,0 0,1-1,-1 1,0-1,0 1,0-1,0 0,0 0,0 0,0 0,0 0,0 0,0 0,0-1,1 1,-1-1,0 1,0-1,0 0,1 0,-1 0,0 0,1 0,-1 0,0 0,1 0,0-1,-1 1,1 0,0-1,0 0,-1 1,1-1,0 0,1 1,-1-1,0 0,0 0,1 0,-1 1,1-1,0 0,0 0,-1 0,1 0,0 0,1 0,-1 0,0 0,0 0,1 0,-1 0,1 1,0-1,0-1,80-70,-65 62,-1-2,-1 0,0 0,0-2,-2 0,0 0,0-1,-2 0,0-1,0 0,-2-1,0 0,-2 0,1-1,-2 1,-1-1,0-2,-9-269,-46-42,51-108,-22 257,23 66,6 1,4 0,5 1,8-13,7-57,-20 101,-7 47,1-1,2 1,1 1,11-28,27-85,-46 148,0 0,0 0,0 0,0 0,0 0,0 0,1 0,-1 0,0 0,1 0,-1 0,0 0,1 0,-1 0,1 0,0 0,-1 0,1 0,0 1,0-1,-1 0,1 0,0 1,0-1,0 1,0-1,0 1,0-1,0 1,0-1,0 1,0 0,0-1,0 1,0 0,0 0,0 0,0 0,0 0,0 0,0 0,0 0,0 1,0-1,0 0,0 1,0-1,0 1,1 0,6 7,51 40,20-29,-60-13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5:51:32.813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1,'0'5,"0"1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8:03.81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1564 1160,'-2'-60,"0"39,1 0,1 0,0-1,2 1,0 0,1 0,1 1,2-1,0 1,0 0,2 0,2-3,22-36,-28 47,1 1,0 1,1-1,1 1,-1 0,2 0,-1 1,1 0,1 0,-1 1,6-3,20-12,-15 11,0-1,-1 0,-1-1,0-1,-1-1,13-15,-23 22,0 2,0-1,1 1,0 0,1 0,-1 1,1 0,0 1,1 0,0 0,-1 0,1 1,1 0,-1 1,0 0,1 1,0 0,-1 0,1 1,0 0,2 1,217 4,-216-1,1 0,-1 1,-1 0,1 1,0 1,-1 0,0 0,-1 2,1-1,-1 1,-1 1,0 0,6 7,-1-4,60 62,-63-64,-1 1,0 0,-1 1,0 0,-1 1,-1 0,0 1,-1-1,0 1,-1 1,0-1,-1 1,-1 0,-1 0,0 1,-1-1,0 1,-1-1,-1 1,0-1,-2 1,-2 6,-2 0,0-1,-1 0,-1 0,-1-1,-1 0,-1 0,-1-1,0-1,-1 0,-1 0,-5 2,2-2,-1-2,-1 0,-1-1,0-1,-1-1,-3 1,6-3,5-3,-1 0,-1 0,1-1,-1-1,0 0,0-1,-1-1,1-1,-1 0,0 0,0-2,-8 0,14 0,0-1,-1 0,1-1,0 0,0 0,-1-1,1 0,0-1,1 0,-1-1,1 0,-1 0,1-1,0 0,1-1,-1 0,1 0,0-1,1 0,0-1,0 1,0-1,1 0,0-1,1 0,0 0,0 0,1 0,0-1,1 1,0-1,0-3,0-3,1-1,1 0,0 0,1 0,1 0,1 0,1 0,0 0,1 1,0-1,5-9,37-50,47-75,77-46,-72 106,8 13,-64 48,1 1,1 2,1 1,1 3,2 2,9-1,-54 21,29-10,1 1,1 2,0 1,0 2,0 2,0 1,1 1,-1 2,18 3,-31-2,1 2,-1 0,0 2,0 0,-1 1,0 1,0 1,-1 0,0 2,-1 0,0 2,0 0,-2 0,5 6,78 111,-52-61,126 186,-153-217,-10-24,-1 1,-1 0,0 1,-1 0,0 0,-2 1,0 0,-1 0,0 0,-2 0,0 0,0 1,-2-1,0 1,-2-1,0-3,-1-1,-1 0,0 0,-1 0,-1 0,1-1,-2 1,0-2,-5 7,10-14,-1 0,1 0,-1 0,0-1,0 1,-1-1,1 0,-1 0,1 0,-1-1,0 1,0-1,0 0,0 0,-1 0,1 0,0-1,-1 0,1 0,-1 0,0 0,1-1,-1 0,-1 0,-263-3,248 0,0-1,0-1,0 0,1-2,0 0,0-2,1 0,0-1,1-1,0 0,1-2,0 0,1-1,0 0,1-1,1-1,-2-3,-14-11,-53-73,57 10,18 77,0 0,2-1,0 0,1-1,0 1,1-1,1 0,1 1,1-1,0-1,2 1,0 0,0 0,2 0,0 1,1-1,4-10,71-77,-35 53,-31 41,0 0,0 0,1 1,1 1,-1 0,1 1,1 1,-1 0,1 1,1 1,-1 1,1 0,0 1,-1 0,8 2,9-6,218-38,85 2,-15 39,-303 7,-1 0,0 1,0 1,0 0,-1 2,1 0,-1 0,-1 2,0 0,0 0,-1 2,0 0,0 0,-1 1,-1 1,0 0,6 11,86 93,-100-110,0 1,-1 0,0 0,0 0,-1 0,0 1,0-1,-1 0,0 1,-1-1,0 7,5 37,4 11,-4 0,-2 0,-5 52,1-21,1-82,-1 0,0 1,-1-1,0 0,-1 0,0 0,-1 0,0-1,-1 0,0 1,-1-1,-1 0,0-5,0-1,0 0,0-1,-1 1,0-1,0-1,0 0,0 0,0 0,-1-1,1-1,-1 1,1-1,-1-1,0 1,1-1,-1-1,0 0,1 0,-5-2,-15 2,-6 2,26 0,1 0,-1-1,0 0,0 0,0 0,1-1,-1 0,0-1,1 1,-1-2,1 1,-1-1,1 0,0 0,0-1,1 0,-1 0,1-1,-8-15,1-1,1-1,1 0,1-1,1 0,1 0,1-1,1 0,1 0,1 0,2-1,0 0,1 1,2-1,0 0,5-22,-4-26,-3 42,2 0,1 0,1 0,2 0,1 0,4-11,-5 26,0 1,0 0,1 0,1 1,1 0,0 0,1 1,0 0,1 0,0 1,1 0,0 1,1 0,10-6,123-84,-136 93,0 0,0 1,1 1,0-1,0 1,0 1,1 0,-1 1,1 0,1 0,-1 1,0 0,1 1,-1 1,1 0,0 0,0 1,-1 1,1 0,-1 0,1 1,-1 1,1 0,6 3,2 0,-1 0,1 2,-2 0,1 1,-1 1,0 1,-1 0,-1 1,1 1,-2 1,0 0,12 15,-10-7,-1 1,0 0,-2 1,-1 0,-1 1,2 7,3 18,-2 0,-3 1,-1 1,-3 0,-2 0,-2 46,-5 167,1-259,0 1,0-1,-1 0,1 0,-2 0,1 0,-1 0,1 0,-2 0,1 0,-1-1,0 1,0-1,0 0,-1 0,1 0,-1 0,-1-1,1 1,-1-1,1 0,-1 0,-1-1,1 1,0-1,-1-1,1 1,-1-1,0 0,0 0,0 0,0-1,0 0,0 0,0-1,-1 1,1-1,0-1,0 1,0-1,-3-1,5 1,-1-1,1 0,0 0,0 0,0 0,0-1,0 0,0 0,1 0,-1 0,1 0,0-1,0 1,0-1,1 0,-1 0,1 0,0 0,0-1,0 1,1 0,-1-1,1 1,0-1,0 0,-10-120,13-319,-3 441,0 1,1-1,-1 0,1 1,-1-1,1 0,0 0,0 1,1-1,-1 0,1 0,-1 1,1-1,0 0,0 1,0-1,0 1,0-1,1 1,-1-1,1 1,-1 0,1 0,0 0,0 0,0 0,0 0,0 1,1-1,-1 0,0 1,1 0,-1 0,1 0,-1 0,1 0,1 0,1 3,-1 1,0-1,-1 1,1 0,0 0,-1 1,0-1,0 1,0 0,0 0,0 0,-1 0,1 0,-1 0,-1 1,1-1,0 1,-1-1,0 1,0 3,11 23,14 15,-21-38,1 1,-2-1,1 1,-1 0,0 0,-1 0,0 1,-1-1,0 1,0 2,-1 161,-1-166,1-1,0 0,0 1,1-1,0 0,0 0,0 0,1 0,0 0,0 0,0-1,1 1,0-1,0 0,0 0,1-1,3 4,-5-8,0 0,0 0,0-1,1 1,-1-1,0 1,0-1,0 0,0 0,0-1,0 1,0 0,-1-1,1 0,0 0,-1 0,1 0,-1 0,0 0,1-1,-1 0,7-5,1 2,1 0,-1 0,1 1,0 0,0 1,1 0,-1 1,1 0,-1 1,1 0,0 1,5 0,-12 1,-3 0,1 0,-1 0,0-1,0 1,1-1,-1 1,0-1,0 0,1 0,-1 0,0 0,0 0,0 0,0-1,-1 1,1 0,0-1,0 0,-1 1,1-1,-1 0,0 0,1 0,-1 0,0 0,0 0,0 0,-1-1,1 1,0 0,-1 0,1-1,-1 1,0 0,0-1,0 1,0 0,0 0,0-1,-1 1,1 0,-1-1,0 1,0 0,-1-6,0 1,-1 0,0-1,0 1,-1 1,0-1,0 0,-1 1,1 0,-1 0,-1 0,1 1,-1-1,4 5,1 1,0 0,1 0,-1 0,0 0,0 0,1-1,-1 1,0 0,0 0,1-1,-1 1,0-1,0 1,1 0,-1-1,0 1,1-1,-1 0,1 1,-1-1,1 1,-1-1,1 0,-1 1,1-1,0 0,-1 0,1 1,0-1,0 0,0 0,-1 1,1-1,0 0,0 0,0 0,0 1,0-1,0 0,0 0,1 0,-1 1,0-1,0 0,1 0,-1 1,0-1,1 0,-1 0,1 1,-1-1,1 1,-1-1,1 0,-1 1,1-1,0 1,0-1,160-2,54 15,-34 19,-43-6,1-6,131 1,56 3,-94-23,-210 0</inkml:trace>
  <inkml:trace contextRef="#ctx0" brushRef="#br0" timeOffset="1773.42">1692 981,'-520'1,"-27"71,289-22,210-40,1-1,-2-3,1-1,-1-3,1-2,-2-2,47 2,-21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28:08.38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5833 516,'-2'-6,"0"-1,-1 1,0 0,0 0,-1 0,1 0,-1 1,0-1,-1 1,1 0,-1 1,0-1,0 1,-1 0,1 0,-1 0,-5-2,-7-4,0 1,-1 1,0 0,-1 2,1 0,-1 1,-18-2,-57-16,-362-126,346 117,69 18,0 2,0 2,-1 2,-1 2,-4 1,-36 6,-81-9,78-12,-175-27,34 35,16-2,-167 12,185 4,121 0,0 4,1 3,0 3,-66 20,-591 138,298-45,-153 33,478-127,2 5,0 4,3 5,-3 7,59-23,1 1,1 3,-29 30,54-48,6-4,0 1,0 0,2 1,-1 0,2 1,-1 0,2 0,0 1,1 0,0 0,1 1,1 0,1 0,0 0,1 0,0 1,2 0,0-1,1 6,9 255,-7-269,0 0,1 0,0-1,1 1,-1-1,1 0,1 0,0 0,0-1,0 0,0 0,1 0,0 0,0-1,1 0,0 0,-1-1,2 0,-1 0,0-1,4 2,23 15,150 113,95 40,96 88,-201-197,-97-41,84 23,2-8,30-1,-79-16,-40-7,297 44,-102-44,-159 4,0-5,1-5,28-5,30-3,-1-7,-1-8,20-10,219-49,-292 52,0 4,1 6,77 2,-172 8,0 0,0-2,-1 0,1-1,-1-1,-1-1,1 0,-1-2,45-15,-61 23,48-14,0-3,-1-2,-1-2,-1-2,-1-2,-1-2,3-4,149-121,-169 134,-1 0,0-2,-2-1,0-1,-2-1,10-14,-24 27,0-1,0-1,-2 1,1-1,-2-1,0 1,0-1,-1 0,-1-1,0 1,-1-1,-1 0,0 1,-1-16,-19-269,-17 83,-21-91,44 211,5 48,4 16,-2 0,-1 0,-1 0,-2 1,-5-10,-4 16,10 22</inkml:trace>
  <inkml:trace contextRef="#ctx0" brushRef="#br0" timeOffset="1798.83">3833 2954,'24'48,"-5"-16,-2 0,-1 0,-1 2,-2 0,8 35,-10-21,1-2,3 1,2-2,14 28,35 70,-65-141,1 0,-1 1,1-1,0 0,-1 0,1 0,0 0,0 0,0 0,0-1,1 1,-1-1,0 1,1-1,-1 0,1 0,-1 0,1 0,-1-1,1 1,0 0,0-1,-1 0,1 0,0 0,-1 0,1 0,0-1,0 1,-1-1,1 1,-1-1,1 0,-1 0,1 0,-1-1,1 1,-1 0,0-1,2-1,121-165,-118 157,110-167,-21 46,-62 83,2 1,2 1,25-22,94-96,10-46,-164 206,0 1,0 0,0 0,1 0,-1 0,1 1,0-1,0 1,0 0,1 0,-1 1,1-1,-1 1,1 0,0 0,0 1,0-1,0 1,0 0,0 0,1 1,-1 0,0 0,5 0,11 24,-20-7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4.9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0 104,'307'-1,"-162"-21,170-7,-175 0,-109 22,0 1,1 1,-1 2,1 2,0 0,0 2,-1 1,1 2,-1 1,0 2,30 10,-30-11,1 0,-1-2,1-1,0-2,23-2,-97 0,20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0:27.15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430 3087,'97'-83,"-89"75,1 1,0 1,1 0,-1 0,1 1,0 0,1 0,-1 1,1 1,0 0,0 0,1 1,35-11,71-59,-12 2,7 2,159-126,-115 68,16-10,-6-24,132-134,-208 203,3 17,13-29,-77 46,-28 55</inkml:trace>
  <inkml:trace contextRef="#ctx0" brushRef="#br0" timeOffset="1880.01">610 2983,'130'-22,"159"19,-275 4,0 0,0 1,-1 1,1 0,-1 0,0 1,0 1,0 0,0 1,5 4,59 23,-62-28,-1 0,1 0,-1 2,-1 0,1 1,-1 0,-1 0,1 2,-2-1,1 2,-1 0,3 4,-3 0,0 0,-1 0,0 1,-2 0,0 1,0 0,-2 0,1 3,78 263,-80-274,-2 1,1 0,-1 0,-1 0,0 1,0-1,-1 1,0-1,-1 1,0-1,-1 1,0-1,0 1,-1-1,-1 0,0 0,0 0,-1 0,0 0,-1-1,0 1,0-1,-1-1,0 1,-1-1,0 0,0 0,-1-1,0 0,0 0,-9 1,0 0,-1-2,1 0,-1 0,-1-2,1 0,0-1,-1-1,0-1,0-1,1 0,-1-1,-4-2,-2 2,3-1,0-2,1 0,-1-2,1 0,0-1,0-2,-2-1,-51-18,-112-49,171 68,0-1,1-1,0 0,0-1,1-1,1 0,0-1,1 0,0 0,1-1,1-1,0 0,1 0,1 0,-2-9,-41-72,9-23,16-57,27 21,-2 154,-1 0,1 1,0-1,1 1,-1-1,0 0,0 1,1-1,-1 1,1-1,-1 1,1-1,0 1,-1 0,1-1,0 1,0 0,0-1,0 1,0 0,0 0,0 0,1 0,-1 0,0 0,1 0,-1 1,1-1,-1 0,0 1,1-1,-1 1,1-1,0 1,-1 0,1 0,-1 0,1 0,0 0,-1 0,1 0,-1 0,1 0,-1 1,1-1,-1 1,1-1,-1 1,1 0,-1-1,0 1,1 0,15 9</inkml:trace>
  <inkml:trace contextRef="#ctx0" brushRef="#br0" timeOffset="3861.7">1482 3805,'107'-119,"-19"5,93-94,-88 104,36-73,14 32,-32 8,35 19,64-49,-148 123,-3-2,-1-3,27-32,19-23,-98 96,0-1,0 0,-1 0,0 0,-1-1,0 1,0-1,-1 0,-1-1,1 1,-2 0,1-1,-1 1,-1-1,0 1,-1-1,0 1,0-1,-3-9,1-27,3-2,1 30,-1 0,0 0,-2 0,0 0,-1 0,-1 0,-2-2,2 5,0-1,-1 1,-1-1,-1 2,0-1,-1 1,-1 0,0 0,-1 1,0 1,-1-1,-1 2,0 0,-1 0,0 1,0 1,-2 0,1 0,-3 1,-11 1,0 2,0 1,0 1,-1 1,1 2,-1 0,0 2,-9 3,-49-1,-144-3,228 1,-1 0,0 0,1 0,0 1,-1-1,1 1,0-1,0 1,0 0,0 1,0-1,0 0,0 1,1 0,-1-1,1 1,0 0,0 0,0 0,0 1,1-1,-1 0,1 1,0-1,0 1,0-1,0 3,-8 101,14-86,1-4</inkml:trace>
  <inkml:trace contextRef="#ctx0" brushRef="#br0" timeOffset="4979.76">1098 3497,'-29'47,"-87"190,-120 158,156-279,-5-4,-12 4,54-64,-173 186,122-112,89-122,2 0,1 0,-2 0,1 0,0-1,-1 1,1-1,-1 0,0 0,0-1,-1 1,1-1,0 0,-1 0,1 0,-1 0,0-1,1 0,-1 0,0 0,-1-1,4-1,1-1,0 0,0 1,0-1,0 0,0 0,1 0,-1 0,1 0,-1 0,1 0,-1 0,1 0,0 0,0 0,0 0,0 0,1 0,-1 0,0 0,1 0,-1 0,1 0,0 1,0-1,0 0,0 0,0 0,0 1,0-1,0 0,1 1,-1 0,1-1,-1 1,1 0,-1-1,3 0,41-53,-23 30</inkml:trace>
  <inkml:trace contextRef="#ctx0" brushRef="#br0" timeOffset="6505.21">2405 1855,'310'0,"-295"-1,0-1,1 0,-1-1,0-1,-1 0,1-1,-1-1,0 0,0-1,-1 0,6-5,-5 5,-2 0,71-54,95-140,-98 68,-33 73,-3-3,-2-2,19-42,29-46,170-285,-203 314,-45 90,48-78,-55 94,-5 12,1 1,0 0,1 0,-1 0,1 0,0 0,1 0,-1 0,1 0,0 1,0-1,0 1,0 0,2-1,-4 5,0 0,0 1,0-1,0 0,0 1,0-1,0 1,0-1,0 1,0 0,-1-1,1 1,0 0,0-1,-1 1,1 0,0 0,-1 0,1 0,-1-1,1 1,-1 0,0 0,1 0,-1 0,0 0,0 0,1 0,-1 0,0 0,0 1,0-1,0 0,0 0,-1 0,1 0,0 0,0 0,-1 0,1 0,-1 0,-10 81,7-57</inkml:trace>
  <inkml:trace contextRef="#ctx0" brushRef="#br0" timeOffset="7986.8">2535 4677,'50'-50,"36"-14,-74 57,-1-1,0 1,0-2,-1 0,0 0,-1 0,0-1,0-1,-1 0,4-7,25-28,92-60,17-51,178-151,85-35,-279 217,278-183,-351 267,-3-1,-1-3,23-28,110-97,-175 161,0 0,-1-1,0-1,0 0,-1 0,-1 0,0-1,0 0,0-4,4-64,-18 119,0-12</inkml:trace>
  <inkml:trace contextRef="#ctx0" brushRef="#br0" timeOffset="9992.59">2663 4652,'9'-8,"1"2,0-1,0 1,0 0,1 1,0 1,0-1,0 2,1-1,-1 2,1 0,0 0,-1 1,1 0,4 1,46-8,-10-1,253-62,-160 23,-118 33,0 2,1 2,1 0,0 2,0 1,1 1,0 1,0 2,12 1,169 6,-185 3,-2 2,1 0,-1 2,0 0,0 2,-1 1,356 218,-351-215,-1 1,-1 1,0 1,-1 1,-1 1,1 4,64 60,80 92,-21 48,-133-200,-1 1,-2 0,0 1,-2 1,-1 0,-1 0,-2 0,0 1,-2 0,-2 0,0 21,-1-17,1-16,0 0,-1 0,-1-1,-1 1,0 0,-2 0,1 0,-2-1,0 1,-1-1,-1 0,0-1,-1 1,-1-1,-1 0,0-1,-1 1,-4 1,3-2,0 0,-1-1,-1 0,0-1,0-1,-1 0,0 0,-1-1,0-1,-1-1,0 0,0-1,-1-1,-9 2,-241-2,164-9,-992 2,1073 1,0-1,0-1,0 0,1-2,-1-1,1 0,-1-2,2 0,-1-2,1 0,1-1,-1-1,2-1,-15-11,-88-63,107 78,0-1,1 0,0-1,0 0,1-1,0 0,1-1,0 0,1-1,-4-8,12 19,-79-115,-6-115,79 201,2-1,1 0,1-1,2 1,1-1,2 1,2-11,-1-33,-1-768,3 790,-4 54,0-1,0 1,0 0,1-1,-1 1,0-1,0 1,0 0,0-1,0 1,0-1,1 1,-1 0,0-1,0 1,1 0,-1-1,0 1,1 0,-1 0,0-1,1 1,-1 0,0 0,1-1,-1 1,0 0,1 0,-1 0,1 0,-1 0,0-1,1 1,-1 0,1 0,-1 0,0 0,1 0,-1 0,1 0,-1 1,1-1,-1 0,0 0,1 0,-1 0,0 0,1 1,-1-1,1 0,-1 0,0 1,1-1,-1 0,0 0,0 1,1-1,-1 0,0 1,0-1,1 1,-1-1,0 0,0 1,0-1,0 0,0 1,1-1,-1 1,0-1,18 33,-18-31,44 106,-29-69</inkml:trace>
  <inkml:trace contextRef="#ctx0" brushRef="#br0" timeOffset="11991.49">5306 5882,'1'-10,"1"1,1-1,0 0,0 1,1-1,0 1,0 0,1 0,1 1,-1-1,3-1,6-12,31-41,2 1,3 2,3 3,25-20,-69 68,176-128,-167 119,1 1,1 1,1 1,0 0,1 2,18-9,90-63,82-105,-130 107,-3-4,-4-4,18-34,-33 45,64-49,-41 45,-70 68,1 0,1 1,0 0,1 1,0 1,18-10,-22 17,0-1,-1 0,0-1,-1 0,1-1,-2 0,1 0,-1-1,0-1,-1 1,1-4,17-26,-16 28,0-2,-1 1,-1-1,-1 0,0-1,0 0,-2 0,0-1,0 1,-2-1,2-12,-9-192,-28 92,-91-271,92 312,27 68,-1 0,-1 0,-1 0,-1 1,0 0,-1 1,-1-1,-1 2,0-1,-2 2,1 0,-2 0,0 1,0 1,-10-7,-116-52,-19-41,0 60,124 38,-1 1,0 2,0 1,-1 2,0 2,-1 1,0 2,1 1,-3 2,-466 3,471 1,1 1,0 1,-1 2,2 2,-18 7,-27 6,46-15,-1 2,1 2,0 0,1 2,1 1,-10 8,22-9,0 0,-1-2,0 0,-1 0,0-2,-1-1,0 0,0-2,-1 0,1-2,-1 0,-18 0,35-4,-2 0,0-1,0 1,0 0,0 0,0 1,0-1,0 2,1-1,-1 1,0 0,0 1,1-1,0 1,-1 0,1 1,0 0,-5 4,13 20,7-14</inkml:trace>
  <inkml:trace contextRef="#ctx0" brushRef="#br0" timeOffset="12999.13">6229 2394,'2'-6,"0"-1,1 1,0 0,0-1,0 1,0 0,1 1,0-1,1 1,-1-1,1 2,0-1,0 0,0 1,1 0,-1 0,1 0,0 1,0 0,1 0,2-1,115-54,133-185,-45 20,89-132,-215 251,569-710,-504 602,14-44,-153 237</inkml:trace>
  <inkml:trace contextRef="#ctx0" brushRef="#br0" timeOffset="14367.31">4074 5267,'-103'-23,"93"23,0 0,-1 2,1-1,0 1,0 1,0-1,0 2,1-1,-1 2,1-1,0 1,0 1,0-1,1 1,0 1,0 0,1 0,-1 0,2 1,-1 0,1 0,0 1,1 0,0 0,0 0,1 2,-183 219,-11 40,153-217,-2-3,-3-1,-2-3,-52 36,-58 56,-27 80,67-120,70-62,4 23,41-45</inkml:trace>
  <inkml:trace contextRef="#ctx0" brushRef="#br0" timeOffset="19665.9">328 1394,'0'688,"0"-687</inkml:trace>
  <inkml:trace contextRef="#ctx0" brushRef="#br0" timeOffset="20344.34">610 1495,'0'428,"5"-394,0-27</inkml:trace>
  <inkml:trace contextRef="#ctx0" brushRef="#br0" timeOffset="21145.23">1047 1676,'-16'-1,"1"1,-1 1,0 0,1 1,-1 1,1 0,0 1,0 1,-2 1,-11 5,-1-1,0-1,0-1,-1-2,0-1,0-1,-1-2,-16 7,47-8,0 0,0 0,0 0,0-1,0 1,0 0,0 0,0 0,0-1,1 1,-1 0,0 0,1 0,-1-1,0 1,1 0,-1-1,1 1,-1 0,1-1,0 1,-1-1,1 1,0-1,-1 1,1-1,0 1,-1-1,1 0,0 1,0-1,-1 0,1 1,0-1,0 0,0 0,0 0,-1 0,2 0,117 44,71 69,-152-101,-20-9</inkml:trace>
  <inkml:trace contextRef="#ctx0" brushRef="#br0" timeOffset="22313.44">1277 1881,'107'38,"-6"-28,-98-10,0-1,-1 1,1-1,-1 0,1 0,-1 0,1 0,-1 0,0 0,1-1,-1 1,0-1,0 1,0-1,0 0,0 0,-1 0,1 0,-1 0,1-1,-1 1,0 0,0-1,0 1,0-1,0 1,0-1,-1 1,1-1,-1 0,1 1,-1-1,0 0,0 1,-1-1,1 0,-50-166,41 24,10 143,-1-1,1 0,0 0,0 1,0-1,0 1,0-1,1 1,-1-1,1 1,-1 0,1-1,0 1,0 0,0 0,0 1,0-1,1 0,-1 1,0-1,1 1,-1 0,1 0,0 0,-1 0,1 0,0 0,-1 1,1-1,0 1,3 0,89 7,-88-5,0 0,0 0,-1 1,1 0,-1 1,0-1,0 1,0 0,0 1,-1-1,1 1,-1 0,0 0,-1 1,1 0,-1 0,-1 0,1 0,-1 0,0 1,0-1,-1 1,1 0,-2 0,1 0,-1 0,0 0,0 0,-1 0,0 7,1 123,-1-134,0-1,1 1,-1-1,1 1,0-1,0 1,0-1,0 0,0 1,0-1,0 0,1 0,0 0,-1 0,1 0,0 0,0 0,0-1,0 1,0-1,0 1,0-1,0 0,1 0,-1 0,1 0,-1 0,0-1,1 1,-1-1,3 1,90-1,-66-2,-16 1,-8 0,-1 1,0-1,0 1,1 0,-1 0,0 0,1 1,-1-1,0 1,0 0,1 0,-1 1,0-1,0 1,-1 0,5 2,-8-2,0-1,0 0,0 1,0-1,0 0,0 1,0-1,0 0,-1 0,1 1,-1-1,1 0,-1 0,1 1,-1-1,0 0,1 0,-1 0,0 0,0 0,0 0,0 0,0 0,0-1,0 1,0 0,0 0,0-1,0 1,-1-1,1 1,0-1,0 1,-1-1,1 0,0 0,0 0,-1 1,1-1,0-1,-1 1,1 0,0 0,-1 0,1-1,0 1,-1 0,-23 3</inkml:trace>
  <inkml:trace contextRef="#ctx0" brushRef="#br0" timeOffset="23725.87">7358 4677,'-4'1,"1"1,-1 0,0 0,1 0,0 0,-1 1,1 0,0-1,0 1,1 0,-1 0,0 1,1-1,0 1,0-1,0 1,0 0,1-1,-1 1,1 0,0 0,0 0,0 0,1 0,-1 0,1 1,0-1,0 0,1 0,-1 0,1 0,0 0,0 0,1 1,-2 7,2 487,-2-472</inkml:trace>
  <inkml:trace contextRef="#ctx0" brushRef="#br0" timeOffset="24344.84">7691 4754,'0'663,"11"-600,8-76,-10-6</inkml:trace>
  <inkml:trace contextRef="#ctx0" brushRef="#br0" timeOffset="25090.62">8051 5088,'-310'26,"293"-25,26 2,12 3,168 78,-163-69,-1 1,-1 1,0 1,-2 1,0 1,16 19,2 12,-33-48</inkml:trace>
  <inkml:trace contextRef="#ctx0" brushRef="#br0" timeOffset="26579.93">8333 5344,'254'-1,"-251"1,-1 0,1-1,0 1,-1-1,1 0,0 1,-1-1,1-1,-1 1,0 0,1-1,-1 1,0-1,0 0,0 1,0-1,0 0,0 0,0 0,-1-1,1 1,-1 0,0-1,1 1,-1-1,0 1,0-1,-1 1,1-1,-1 0,1-1,-1-95,-2 66,0-303,2 329,0 0,1 0,0-1,0 1,1 0,0 0,0 0,0 0,1 0,0 1,1-1,-1 1,1 0,0 0,1 0,0 1,0-1,0 1,0 0,1 0,-1 1,1 0,1 0,-1 0,0 1,1 0,0 0,0 1,0-1,0 2,0-1,2 0,-2 4,0 0,0 0,-1 1,1-1,-1 1,0 1,0-1,0 1,0 0,-1 0,1 1,-1 0,0 0,-1 0,1 0,-1 1,0 0,0-1,-1 2,1-1,0 5,17 20,67 89,40 172,-49-163,-76-125,0 0,0 1,1-1,-1-1,1 1,0-1,0 1,0-1,0 0,0 0,1-1,-1 1,1-1,0 0,0 0,0-1,0 1,0-1,0 0,0-1,0 1,0-1,2 0,120-17,49-27,54 44,-229 1,0-1,0 0,0 1,0-1,0 0,-1 1,1-1,0 0,0 0,0 0,0 0,0 0,0 0,0 0,0 0,0 0,0-1,-1 1,1 0,0-1,0 1,0 0,0-1,-1 1,1-1,0 1,0-1,-1 1,1-1,0 0,-1 1,1-1,-1 0,1 0,-1 1,1-1,-1 0,1 0,-1 0,0 0,1 0,-1 1,0-1,0 0,0 0,0 0,0 0,0 0,0 0,0 0,0 0,0 0,0 0,-1 1,1-1,0 0,-1 0,1 0,-1 0,-9-7,0 0,0 1,-1 0,0 1,-1 0,0 0,1 1,-2 1,1 0,0 1,-1 0,0 1,1 1,-1-1,-7 2,-21-3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39.20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0,'-1'423,"-47"-162,-32 8,68-204,3-65,6-10</inkml:trace>
  <inkml:trace contextRef="#ctx0" brushRef="#br0" timeOffset="8158.59">563 309,'-1'-48,"-1"32,1 0,1 0,0 0,1-1,1 1,1 0,0 0,1 1,1-1,6-14,-6 25,1-1,0 1,0 1,0-1,1 1,0 0,-1 1,1-1,1 1,-1 1,0-1,1 1,-1 1,1-1,0 1,0 1,-1-1,1 1,0 1,0-1,-1 1,1 1,5 1,17-2,9 0,-31-3,-1 1,1 0,-1 0,1 1,-1 0,1 1,-1-1,0 2,1-1,-1 1,0 0,0 0,0 1,0 0,0 0,0 0,-1 1,0 0,1 1,-2-1,1 1,0 0,-1 1,0-1,4 7,1 16,-1 1,-1 0,-2 0,-1 1,-1 0,-2-1,-1 1,-1 0,-1 0,-3 5,2 54,-2 134,1-213,-1 0,1-1,-2 1,1-1,-1 0,0 0,-1-1,0 0,0 0,-1 0,0-1,-1 0,0 1,-4 4,-77 78,79-81,0-2,-1 1,0-1,0 0,-1-1,1-1,-1 0,-1 0,1-1,-1-1,1 0,-1-1,0 0,0-1,-246-3,253 3,0 0,0-1,1 0,-1 0,0 0,0-1,0 1,0-1,0-1,1 1,-1-1,0 0,1-1,0 1,-1-1,1 0,0 0,1-1,-1 1,0-1,1 0,0-1,0 1,0-1,1 1,-1-1,1 0,0 0,0-2,4 3,0 0,0 0,1 0,-1 0,1 1,0-1,0 0,0 1,0-1,1 1,0 0,-1 0,1 0,0 0,1 0,-1 1,0 0,1-1,-1 1,1 0,0 1,0-1,0 0,0 1,0 0,0 0,0 0,0 1,0 0,0-1,2 1,276-1,-210 0,-46-2,0 2,0 1,0 1,0 1,0 1,0 2,-1 0,1 2,-1 1,17 8,59 41,43-52,-120-6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53.87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413 1,'-58'99,"-60"141,69-151,-56 78,96-156,0 0,0 0,1 1,1 0,0 0,0 1,2 0,-1 0,2 1,0-1,-2 14,4-48,3-1</inkml:trace>
  <inkml:trace contextRef="#ctx0" brushRef="#br0" timeOffset="814.97">80 52,'7'2,"1"0,0 1,-1 0,0 0,0 1,0 0,0 0,-1 1,0 0,1 0,-2 0,1 1,-1 0,0 0,0 0,0 1,197 239,-164-175,25 31,-54-91,-1-1,0 1,0 1,-1-1,-1 1,0 0,-1 1,0-1,-1 1,2 11,8 19,-9-28,-4-10,-1-1,1 0,0 1,0-1,0 0,0 0,1 1,0-1,0-1,0 1,0 0,1 0,-1-1,1 1,0-1,0 0,0 0,0 0,1 0,-1-1,1 1,0-1,0 0,0 0,0 0,0-1,0 1,0-1,1 0,1 0,7-4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2:55.82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51 890,'-4'5,"1"1,0 0,0 0,0 0,1 0,0 0,0 0,1 1,0-1,0 1,0-1,1 1,0 0,0-1,0 1,0 6,-1 390,-23-226,24 55,9-201,-3-26</inkml:trace>
  <inkml:trace contextRef="#ctx0" brushRef="#br0" timeOffset="1401.66">794 1223,'0'-3,"2"-15,-1 1,0 0,-1-1,-1 1,-1 0,-1 0,0 0,-1 0,0 0,-2 0,0 1,-1 0,0 1,-2-1,1 1,-2 1,-6-8,10 18,-1-1,0 2,0-1,-1 0,1 1,-1 1,1-1,-1 1,0 1,0-1,0 1,0 1,0-1,0 1,0 1,0-1,0 2,-2-1,-17 1,8-1,-1 2,1 0,-1 1,1 1,0 1,1 0,-1 1,1 2,1 0,-12 8,21-12,0 2,0-1,1 1,0 0,0 1,1-1,0 1,1 1,-1-1,1 1,1 0,0 0,-2 6,2 9,0 0,2 1,1-1,1 1,0-1,3 8,0 32,-3-47,0 0,1 0,1 0,1 0,0 0,2 0,-1-1,2 0,0 0,1 0,1-1,0 0,1 0,1-1,0 0,1-1,9 9,139 105,-145-120,0-2,0 1,0-2,1 0,-1-1,1 0,0-1,0-1,0 0,0-1,1-1,-1 0,10-3,-20 4,0-1,1 0,-1 0,0-1,0 1,0-1,0 0,0 0,-1-1,1 0,-1 1,1-2,-1 1,0 0,0-1,-1 0,1 1,-1-2,1 1,-1 0,1-3,41-52,-38 53,-1-1,0 0,0 0,0-1,-1 0,0 0,-1 0,0-1,0 1,-1-1,0 0,0 0,-1-2,1-11,-1-1,-1 1,-1-1,-2 1,0-1,-3-13,2 29,0 0,0 0,-1 1,0-1,0 1,-1 0,1 0,-1 0,0 1,-1 0,1 0,-1 0,0 0,-1 1,1 0,-6-2,4 3,0-1,0 1,0-2,1 1,-1-1,1 0,0-1,1 1,-1-1,1-1,0 1,1-1,-3-4,-1-4</inkml:trace>
  <inkml:trace contextRef="#ctx0" brushRef="#br0" timeOffset="10777.94">1025 222,'-1'-7,"1"0,0 0,0 0,0 0,1 0,0 0,0 0,1 0,0 1,0-1,0 1,1-1,0 1,0 0,1 0,0 0,0 0,0 1,1-1,0 1,0 0,0 1,0-1,1 1,4-3,18-9,-22 11,0 1,0-1,0 1,1 0,-1 0,1 1,0 0,0 0,0 1,0 0,1 0,-1 0,1 1,-1 0,1 1,-1 0,1 0,0 0,-1 1,1 0,-1 1,0-1,1 2,-1-1,0 1,4 2,-5 0,0 1,0 0,0 1,-1-1,0 1,0 0,-1 0,0 1,0-1,-1 1,0 0,0 0,-1 0,0 0,0 1,-1-1,0 0,0 1,-1-1,0 1,-1-1,0 1,0-1,-2 6,2 19,-1-21,1-1,-2 1,0-1,0 0,-1 0,0 0,-1 0,0-1,-1 1,0-1,-1-1,0 1,0-1,-6 4,10-9,-1 0,1 0,-1 0,0-1,0 0,0 0,-1 0,1 0,-1-1,0 0,1 0,-1 0,0 0,0-1,0 0,0 0,-1 0,1-1,0 1,0-1,0 0,-1-1,1 0,0 1,0-1,0-1,0 1,0-1,0 0,1 0,-1-1,0 1,1-1,-2-1,5 3,0 0,0-1,0 1,0 0,0-1,0 1,1-1,-1 1,0-1,1 1,-1-1,1 0,0 1,-1-1,1 0,0 1,0-1,0 1,0-1,0 0,1 1,-1-1,0 0,1 1,-1-1,1 1,0-1,-1 1,1-1,0 1,0-1,0 1,0 0,0 0,0-1,0 1,1 0,-1 0,0 0,1 0,-1 0,67-21,204 22,-267 0,0 1,0 1,0-1,1 1,-1 0,-1 0,1 0,0 1,0-1,-1 1,0 1,1-1,-1 0,0 1,-1 0,1 0,-1 0,0 0,0 1,0-1,0 1,-1 0,0 0,0 0,0 0,0 0,-1 0,0 0,0 1,-1-1,1 0,-1 1,0-1,-1 0,1 1,-1-1,-1 4,3 2,0-1,-1 1,-1-1,0 1,0-1,-1 1,0-1,-1 0,0 0,-1 0,0 0,-1-1,0 1,0-1,-2 2,-1-6,1-1,-1-1,0 1,0-2,-1 1,1-1,-1 0,1 0,-1-1,1-1,-1 1,0-1,1-1,-1 0,-4-1,-6 2,-10-1,18 2,0 0,0-1,0 0,0 0,0-1,1-1,-1 0,0 0,1-1,-1-1,1 0,0 0,0-1,0 0,1 0,0-1,0-1,-5-4,1-7</inkml:trace>
  <inkml:trace contextRef="#ctx0" brushRef="#br0" timeOffset="12942.41">1565 1787,'5'4,"1"-1,0 0,0 0,0 0,1-1,-1 0,1 0,-1-1,1 1,-1-2,1 1,0-1,0 0,-1 0,3-1,5 2,488-1,-498 1,-1-1,1 0,0 1,-1-2,1 1,0 0,-1-1,1 1,-1-1,1 0,-1-1,1 1,-1 0,1-1,-1 0,0 0,0 0,0 0,0 0,0-1,-1 1,1-1,-1 0,1 0,-1 0,0 0,0 0,0 0,-1 0,1-1,-1 1,0-1,0 1,0-1,0 1,0-4,-3-290,2-99,-1 392,1 0,-1 0,1 0,0 1,0-1,1 0,-1 0,1 0,0 0,0 1,0-1,0 0,1 1,-1-1,1 1,0 0,0-1,0 1,1 0,-1 0,1 0,0 1,0-1,-1 1,2-1,-1 1,0 0,0 0,1 0,-1 1,1-1,-1 1,1 0,0 0,0 0,1 0,10-2,0 2,1 0,-1 0,0 1,0 1,0 1,0 0,0 1,0 1,0 0,-1 1,0 0,0 1,0 1,1 1,-7-4,1 0,0 0,0 0,-1 1,1 0,-1 1,0 0,-1 0,1 0,-1 1,0 0,-1 1,0-1,0 1,0 0,-1 1,-1-1,1 1,-1 0,-1 0,0 1,0-1,0 2,-4 295,2-298,-1 0,0 0,-1 0,1 0,-2 0,1 0,-1 0,0 0,-1-1,0 1,0-1,-1 0,1 0,-2 0,1 0,-1-1,0 1,0-1,-1 0,1-1,-1 0,-1 0,-2 2,-5 1,11-7,0 0,0 0,0 1,0-1,0 1,0 0,1-1,-1 1,1 0,-1 0,1 1,0-1,0 0,0 1,0 0,0-1,1 1,-1 0,1 0,0 0,-1 0,1 3,3-4,0 1,1-1,-1 0,1 0,0 0,0 0,0 0,0-1,0 1,0-1,0 0,0 0,1 0,-1 0,0 0,1-1,-1 0,0 0,1 0,-1 0,1 0,1-1,1 2,317-2,-171 26,-143-25,1 1,-1 1,1 0,-1 0,0 1,0 0,0 0,0 1,0 0,2 2,56 13,-42-16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43:53.54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307 113,'0'5,"0"5,0 5,0 6,0 2,0 2,0 6,0 1,0 1,0-2,0-1,0-2,0-2,0-4</inkml:trace>
  <inkml:trace contextRef="#ctx0" brushRef="#br0" timeOffset="526.79">0 395,'0'-4,"5"-2,0-3,5-2,4 3,5 1,3 3,3 2,5 1,2 0,0 2,-1-1,-1 0,-2 1,-1-5,-5-2</inkml:trace>
  <inkml:trace contextRef="#ctx0" brushRef="#br0" timeOffset="1147.71">76 677,'439'0,"-418"0</inkml:trace>
  <inkml:trace contextRef="#ctx0" brushRef="#br0" timeOffset="2309.23">1103 113,'26'36,"-21"-24,0 1,-1 0,0 0,-1 0,0 0,-1 0,0 1,-1-1,-1 1,0 0,-2 4,2 5,0-16,0 0,0 1,0-1,-1 0,-1 0,1 0,-1-1,0 1,0 0,-1 0,0-1,0 0,-1 1,0-1,0-1,0 1,-2 2,-18 26,24-33,0-1,-1 1,1-1,-1 1,1-1,0 1,-1-1,1 1,0-1,0 1,-1 0,1-1,0 1,0-1,0 1,0 0,0-1,0 1,0-1,0 1,0 0,0-1,0 1,0-1,0 1,1 0,-1-1,0 1,0-1,1 1,-1-1,0 1,1-1,-1 1,0-1,1 1,-1-1,1 1,-1-1,1 0,-1 1,1-1,-1 0,1 1,-1-1,1 0,-1 0,1 0,0 1,-1-1,1 0,0 0,-1 0,1 0,-1 0,1 0,0 0,-1 0,1 0,-1 0,1-1,0 1,5-2,1 0,-1 0,1-1,-1 0,0-1,0 1,-1-1,1 0,-1 0,1-1,-1 0,-1 0,1 0,23-20,-21 20,1 0,-1 0,1 1,0 0,0 0,0 1,0 0,0 1,1 0,-1 0,1 0,0 1,0 1,-1-1,1 2,0-1,0 1,-1 0,1 1,-1 0,1 0,-1 1,5 2,3 2,-1 1,0 1,-1 0,0 1,0 0,-1 1,0 0,-1 2,0-1,-1 1,6 10,-7-10,1 0,-1 0,0 0,0 1,-1 0,-1 1,-1 0,0 0,-1 1,0 0,-1 0,-1 0,-1 0,0 1,-1 0,-1 0,-2-13,0 0,-1 0,1 0,-1-1,0 1,0-1,0 0,-1 1,1-1,-1 0,0 0,1 0,-1-1,-1 1,1-1,0 1,0-1,-1 0,0-1,1 1,-1 0,0-1,0 0,1 0,-1 0,0-1,0 1,0-1,0 0,0 0,0 0,-4-1,2 2,-82 7,1-3,-88-8,-27-20,61-17,90 9,36 11</inkml:trace>
  <inkml:trace contextRef="#ctx0" brushRef="#br0" timeOffset="3044.7">1026 36,'362'-1,"-141"-23,-66 28,-155-3,0-1,0 0,0 0,-1 1,1-1,0 0,0 1,0-1,0 0,0 1,0-1,0 0,0 1,0-1,0 0,0 1,0-1,0 0,0 0,0 1,0-1,0 0,0 1,0-1,0 0,1 1,-1-1,0 0,0 0,0 1,0-1,1 0,-1 0,0 1,0-1,1 0,-1 0,0 1,1-1,-1 0,0 0,0 0,1 0,-1 0,0 0,1 0,-1 1,0-1,1 0,-1 0,0 0,1 0,-30 6,4-4</inkml:trace>
  <inkml:trace contextRef="#ctx0" brushRef="#br0" timeOffset="3979.09">2335 216,'-2'-9,"-1"0,-1 0,1 0,-2 0,1 0,-1 1,0 0,-1 0,0 0,0 1,-1-1,1 2,-2-1,1 1,-1 0,0 0,0 1,0 0,-1 1,0 0,-3-1,2 0,1 1,-1 0,0 0,0 1,0 1,0-1,-1 2,1 0,-1 0,1 0,-1 2,1-1,-1 1,1 1,-3 0,11 0,0-1,0 0,-1 1,1 0,1-1,-1 1,0 0,0 0,1 0,-1 0,1 1,-1-1,1 0,0 1,0-1,0 1,0-1,1 1,-1-1,1 1,-1-1,1 1,0 0,0-1,0 1,0-1,1 1,-1 0,1-1,-1 1,1-1,0 1,0-1,0 1,0-1,0 0,1 0,-1 0,1 1,0-1,-1 0,1-1,0 1,0 0,0-1,0 1,1-1,-1 1,0-1,1 0,-1 0,1 0,-1 0,1-1,-1 1,1-1,-1 1,1-1,0 0,-1 0,1 0,-1 0,1 0,0-1,-1 1,1-1,0 0,39-14,48-27,-67-23,-21 40</inkml:trace>
  <inkml:trace contextRef="#ctx0" brushRef="#br0" timeOffset="4737.82">2745 164,'-48'91,"36"-68,-2 0,0-1,-2 0,0-1,-2-1,-9 8,-135 130,55-51,99-101,0-2,1 0,0 1,0 0,1 0,-1 1,1-1,0 2,1-1,-1 1,1-1,1 1,-1 1,1-1,0 1,1-1,-2 6,1-1,9-28,1 3</inkml:trace>
  <inkml:trace contextRef="#ctx0" brushRef="#br0" timeOffset="5605.26">2822 677,'-8'0,"-11"-1,0 1,0 0,0 2,0 0,0 1,0 1,0 0,1 2,0 0,-4 3,21-9,-1 0,1 1,-1-1,1 1,-1 0,1 0,-1-1,1 1,0 0,-1 0,1 0,0 0,0 1,0-1,0 0,0 0,0 1,0-1,0 0,0 1,1-1,-1 1,1-1,-1 1,1-1,-1 1,1 0,0-1,0 1,0 0,0-1,0 1,0-1,0 1,1 0,-1-1,0 1,1-1,0 1,-1-1,1 1,0-1,-1 0,1 1,0-1,0 0,0 1,0-1,1 0,-1 0,0 0,0 0,1 0,-1 0,1 0,-1-1,0 1,1 0,1 0,9 4,0-1,1 0,-1 0,1-1,0-1,0 0,0 0,0-2,0 1,0-2,0 0,0 0,-1-1,1-1,0 0,-1-1,4-1,-13 2,1 0,0 0,-1-1,0 1,1-1,-1 0,-1 0,1 0,-1 0,1 0,-1-1,0 1,-1 0,1-1,-1 0,0 1,0-1,0 0,-1 0,0 1,0-1,0 0,0 0,-1 0,0 1,0-1,0 0,0 1,-1-1,0 1,0-1,0 1,0 0,-1 0,0 0,1 0,-1 0,-1 1,1-1,-1 1,1 0,-1 0,0 0,-4-2,-14-1,0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44.14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18 1,'-16'89,"14"310,2-254,0-128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1.77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47 201,'1'-159,"-1"157,1 0,0 0,0-1,-1 1,1 0,1 0,-1 0,0 0,0 0,1 1,-1-1,1 0,0 0,-1 1,1-1,0 1,0 0,0 0,0-1,0 1,0 0,0 1,0-1,1 0,-1 1,0-1,0 1,1 0,-1-1,0 1,1 0,-1 0,2 1,76 18,-73-11,-1 0,0 1,0-1,0 1,-1 0,-1 0,0 1,0 0,0-1,-2 1,1 0,-1 0,0 1,-1-1,-1 0,1 1,-2-1,1 0,-1 1,-1-1,-2 7,2 38,4-49,-1 0,-1 0,1 0,-1 0,0 1,0-1,-1 0,1 0,-1 0,-1 1,1-1,-1 0,0-1,-1 1,1 0,-1-1,0 1,-1-1,1 0,-1 0,0 0,0-1,-1 1,1-1,-1 0,0 0,0-1,-1 1,1-1,0 0,-1-1,0 1,0-1,0 0,-1 0,-74 11,27 7,133-19,120-15,-174 1,-17 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4.285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353 1,'-5'1,"-1"2,1-1,0 0,-1 1,1 0,1 0,-1 1,0-1,1 1,0 0,-1 0,2 0,-1 1,0-1,1 1,0 0,0 0,0 0,1 1,0-1,0 1,0-1,-1 6,-10 19,-71 146,12 45,55-170,15-51</inkml:trace>
  <inkml:trace contextRef="#ctx0" brushRef="#br0" timeOffset="766.84">0 89,'3'0,"-1"1,1 0,0 0,-1 0,0 0,1 0,-1 0,0 1,1-1,-1 1,0 0,0-1,0 1,-1 0,1 0,0 0,-1 1,1-1,-1 0,0 1,1-1,-1 2,14 18,120 148,-54-84,-35-53,-34-30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8:04.461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1,'3'0,"4"0,4 0,6 0,3 0,1 3,4 1,-1 0,0-1,-2-1,-2-1,-1 0,3-1,0 0,-1 0,-1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6:55.98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88 622,'-11'175,"3"44,9-139,-1-63</inkml:trace>
  <inkml:trace contextRef="#ctx0" brushRef="#br0" timeOffset="1334.76">582 639,'-1'-7,"0"1,0 0,-1 0,0 0,0 0,-1 0,0 0,0 1,0-1,0 1,-1 0,0 0,0 0,-1 0,1 1,-1-1,0 1,0 1,0-1,-1 1,1-1,-1 2,0-1,0 1,0 0,0 0,0 0,0 1,0 0,-1 0,1 1,-1-1,1 2,0-1,-1 1,-4 0,6-1,0 0,0 0,0 0,0 0,0 1,0 0,0 0,0 0,0 0,1 1,-1 0,0 0,1 0,0 1,-1-1,1 1,0 0,0 0,1 1,-1-1,1 1,0 0,-1 0,2 0,-1 0,0 0,1 1,0-1,-1 4,-4 126,9-82,-2-34,-1-13,0 0,0 0,0 0,1 0,0 0,0 0,0 1,0-1,1 0,0 0,0 0,1 0,-1 0,1 0,0-1,0 1,0 0,1-1,0 1,0-1,0 0,0 0,1 0,0-1,-1 1,1-1,0 0,1 0,-1 0,1-1,-1 1,3 0,2 0,1-1,-1 1,0-2,1 1,-1-1,1-1,0 0,-1 0,1-1,-1 0,1-1,-1 0,0 0,0-1,0 0,0-1,0 0,-1 0,1-1,-1 0,0 0,-1-1,1 0,-1-1,0 1,0-2,43-93,-40 74,-6 20,0-1,-1 0,0 1,-1-1,1-1,-1 1,-1 0,0 0,0-1,0 1,-1-1,-1 1,1 0,-1-1,-2-7,-15-1,7 12</inkml:trace>
  <inkml:trace contextRef="#ctx0" brushRef="#br0" timeOffset="10139.39">670 92,'0'-4,"0"0,0 1,0-1,1 1,-1-1,1 0,0 1,0-1,0 1,1 0,-1-1,1 1,0 0,-1 0,1 0,1 0,-1 0,0 0,1 1,0-1,-1 1,1-1,0 1,0 0,0 0,1 1,-1-1,0 1,1-1,-1 1,0 0,1 0,0 1,-1-1,1 1,-1 0,1 0,3 0,5-1,0 0,1 1,-1 1,0 0,0 0,0 1,0 1,0 0,0 1,-1 0,1 1,-1 0,0 0,-1 1,6 4,-14-5,0-1,0 1,0-1,0 1,-1-1,0 1,0 0,0 0,0 0,-1 0,0 0,0 0,0 0,-1-1,1 1,-1 0,-1 0,1 0,0-1,-1 1,0 0,0-1,-1 0,1 1,-1-1,0 0,0 0,0-1,0 1,-1-1,0 1,1-1,-1 0,-1-1,-1 2,1 0,0-1,0 0,0 0,0 0,-1 0,0-1,1 0,-1 0,0-1,0 1,0-1,0-1,-3 1,96 14,-79-15,-1 1,0 0,0 0,0 0,0 1,0 0,0 1,0 0,-1 0,1 0,-1 1,0 0,0 0,0 0,-1 1,1 0,-1 0,0 0,-1 1,1 0,-1-1,0 2,2 4,-3-8,-1 0,0 0,0 1,-1-1,1 1,0 0,-1-1,0 1,0 0,0 0,-1-1,1 1,-1 0,0 0,0 0,0 0,-1 0,1 0,-1-1,0 1,0 0,0 0,0-1,-1 1,0-1,1 1,-1-1,-1 0,1 1,0-1,-1 0,1-1,-1 1,0 0,0-1,0 1,-1-1,1 0,0 0,-4 1,-8 0,0-2,-1 1,1-2,0 0,0-1,0 0,0-1,-5-2,8 0</inkml:trace>
  <inkml:trace contextRef="#ctx0" brushRef="#br0" timeOffset="12759.08">0 1856,'2'-3,"-1"0,1 0,0 0,0 0,0 0,0 0,0 1,1 0,-1-1,1 1,0 0,0 0,-1 0,1 0,0 1,1-1,-1 1,0 0,2-1,13-2,0 0,0 2,0 0,0 1,0 0,0 2,15 1,22 1,-40-3,-12 1,-1 0,0-1,1 1,-1-1,0 0,1 1,-1-1,0 0,1 0,-1-1,1 1,-1 0,0-1,1 0,-1 1,0-1,0 0,1 0,-1 0,0 0,0-1,0 1,0 0,-1-1,1 0,0 1,-1-1,1 0,-1 0,1 0,-1 0,0 0,0 0,0 0,0-1,0 1,0 0,0-1,-11-149,2 97,-12-196,20 243,-2 3,1 1,1 0,-1-1,1 1,-1-1,1 1,0-1,1 1,-1-1,1 1,0-1,0 1,0 0,1 0,-1-1,1 1,0 0,1 0,-1 1,0-1,1 0,0 1,0-1,0 1,0 0,1 0,-1 0,1 1,0-1,0 1,0 0,0 0,0 0,0 1,4-2,-1 2,-1 0,1 0,0 1,0 0,-1 0,1 1,0-1,-1 1,1 1,-1 0,1-1,-1 2,1-1,-1 1,0 0,0 0,-1 1,1 0,-1 0,0 0,0 1,0-1,0 1,-1 0,0 1,2 2,-1-2,5 8,-1-1,0 1,-1 0,0 1,-1 0,0 0,1 10,-2 6,-1 0,-2 0,-1 1,-1-1,-3 19,1 6,1-50,0 0,0 0,-1 1,1-1,-2 0,1 0,-1 0,0 0,0 0,0 0,-1-1,0 1,0-1,-1 0,1 1,-1-2,-4 5,7-8,0-1,1 0,-1 0,1 0,-1 0,0 0,1 1,-1-1,1 0,-1 1,1-1,-1 0,1 1,-1-1,1 1,-1-1,1 0,0 1,-1-1,1 1,0 0,-1-1,1 1,0-1,0 1,-1-1,1 1,0 0,0-1,0 1,0-1,0 1,0 0,0-1,0 1,0-1,0 1,0 0,0-1,0 1,0 0,1-1,-1 1,0-1,1 1,-1-1,0 1,1-1,-1 1,0-1,1 1,-1-1,1 1,-1-1,1 0,-1 1,1-1,-1 0,1 1,-1-1,1 0,0 0,-1 0,1 1,-1-1,44-5,34-32,-67 31,-1 0,1 0,0 1,1 1,-1 0,1 0,0 1,-1 1,1 0,12-1,134 6,-139-3</inkml:trace>
  <inkml:trace contextRef="#ctx0" brushRef="#br0" timeOffset="69927.25">17 2033,'24'38,"-18"-10,-2 0,0 0,-2 0,-1 1,-1-1,-3 17,1 19,2-59,1 0,1-33,-1 24,0 0,1 0,-1 1,1-1,0 1,0-1,0 1,0 0,0 0,1 0,-1 0,1 0,0 0,0 1,0-1,0 1,1 0,-1 0,1 0,-1 0,1 1,-1-1,1 1,0 0,0 0,0 0,3 1,111-2,-111 3,2 1,0 0,0 1,-1 0,1 0,-1 1,0 0,0 0,0 1,-1 0,1 0,-1 1,0 0,-1 1,1-1,-1 1,-1 0,1 1,-1-1,-1 1,1 0,-1 0,-1 1,1-1,0 5,1 7,0 1,-2 0,0 1,-1-1,-1 0,-1 1,-3 15,3-34,0-1,-1 1,0 0,1-1,-1 1,0-1,0 1,0-1,0 0,-1 1,1-1,-1 0,1 0,-1 0,0 0,0 0,1 0,-1-1,-1 1,1 0,0-1,0 0,-1 0,1 1,0-1,-1-1,1 1,-1 0,0 0,-2-1,-88 2,64-4,11 2,14 1,0 0,-1-1,1 0,-1 1,1-2,-1 1,1 0,-1-1,1 0,-1 0,1-1,0 1,0-1,-1 0,1 0,0 0,1 0,-1-1,0 0,1 1,-1-1,1-1,-3-2,0-7</inkml:trace>
  <inkml:trace contextRef="#ctx0" brushRef="#br0" timeOffset="70662.59">53 2068,'114'-41,"66"17,-140 19,-23 4</inkml:trace>
  <inkml:trace contextRef="#ctx0" brushRef="#br0" timeOffset="71561.45">758 1997,'-68'-16,"60"15,0 0,0 0,0 1,-1 0,1 0,0 1,0 0,0 0,0 1,0 0,0 1,0-1,1 1,-1 1,1 0,0 0,0 0,0 1,0 0,-4 5,8-7,1 0,1 0,-1 0,0 0,1 0,-1 0,1 0,0 0,0 1,0-1,0 0,1 1,0-1,-1 1,1-1,0 1,1-1,-1 1,1-1,-1 0,1 1,0-1,0 0,0 1,1-1,-1 0,1 0,0 0,0 0,0-1,0 1,0 0,1-1,-1 1,1-1,0 0,-1 0,1 0,0 0,0-1,0 1,1-1,-1 0,0 1,1-1,0 0,0-1,0 1,0-1,0 0,0 0,0 0,0-1,0 1,0-1,-1 0,1 0,0 0,0 0,-1-1,1 0,-1 0,1 0,-1 0,0 0,0 0,0-1,0 0,0 0,0 1,-1-1,1-1,-1 1,0 0,0-1,0 1,0-4,11-25,-9 26,-1-1,0 0,-1 0,1 0,-1 0,-1 0,1-1,-1 1,-1 0,1-1,-1 1,-1-1,0-3,-2-1</inkml:trace>
  <inkml:trace contextRef="#ctx0" brushRef="#br0" timeOffset="72342.53">970 2033,'-5'2,"0"0,0 1,1-1,-1 1,0 0,1 1,0-1,0 1,0 0,0 0,0 0,1 0,0 1,0-1,0 1,0 0,1 0,0 0,0 0,-7 10,-18 29,-79 151,45-26,-2-74,53-69,7-13</inkml:trace>
  <inkml:trace contextRef="#ctx0" brushRef="#br0" timeOffset="73353.7">952 2579,'-7'0,"-1"-2,1 1,0 1,0-1,0 1,-1 1,1-1,0 1,0 0,0 1,0 0,0 0,0 0,0 1,1 0,-1 0,1 1,0 0,0 0,0 0,1 1,-1 0,1 0,-4 6,8-10,0 0,0 0,1 0,-1 0,1 0,-1 0,1 0,0 0,-1 0,1 0,0 1,0-1,0 0,0 0,0 0,0 1,0-1,0 0,0 0,0 0,1 0,-1 1,0-1,1 0,-1 0,1 0,0 0,-1 0,1 0,0 0,-1 0,1 0,0 0,0-1,0 1,0 0,0 0,0-1,0 1,0-1,0 1,0-1,0 1,0-1,1 0,-1 1,0-1,0 0,1 0,60-7,-58 6,0-1,0 1,0-1,-1 1,1-1,-1 0,1-1,-1 1,0 0,0-1,0 0,0 0,0 0,-1 0,1 0,-1-1,0 1,0-1,0 1,0-1,-1 0,1 0,-1 1,0-1,0 0,-1 0,1 0,-1 0,0-1,0 1,0 0,0 0,-1-2,-6-5,-1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7T05:05:05.77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1,'426'0,"-394"4,-26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9T06:18:03.27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247 1,'-10'173,"3"7,7-164</inkml:trace>
  <inkml:trace contextRef="#ctx0" brushRef="#br0" timeOffset="555.25">0 213,'196'-14,"1"10,-178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3:59.48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652 31,'-179'-25,"168"23,0 0,0 1,1 0,-1 1,0 0,0 1,0 0,0 1,0 0,1 0,-1 1,1 1,0 0,-1 0,2 1,-1 0,1 1,-4 2,-118 138,115-127,1 1,1 1,0 0,2 0,1 1,0 1,2 0,0 0,2 1,1 0,0 1,2-1,1 1,1 1,4 229,-2-242,2 1,-1-1,2 0,0 0,1 0,0 0,0-1,2 0,-1 0,2 0,-1 0,2-1,0 0,0-1,0 0,9 7,14 12,1-1,2-1,0-2,23 11,-45-29,0 0,0-2,1 1,-1-2,1 1,0-2,0 0,1 0,-1-1,1-1,-1 0,1-1,10-1,-20 0,0 1,0-1,0 1,0-1,0 0,0-1,-1 1,1-1,-1 1,1-1,-1 0,1-1,-1 1,0-1,0 1,0-1,0 0,-1 0,1 0,-1 0,0 0,0-1,0 1,0-1,0 0,-1 1,0-1,0 0,1-2,6-120,-9 104,1-3,0-4,-1-1,-1 0,-1 1,-2 0,0 0,-10-26,13 51,0 0,-1 0,1-1,-1 2,0-1,0 0,0 0,0 1,-1 0,0 0,1 0,-1 0,0 0,0 1,-1-1,1 1,0 1,-1-1,0 0,1 1,-1 0,0 0,-3 0,-120 0,91 4,24-3,-1 1,1 0,0 1,0 1,0 0,0 1,0 0,0 1,1 0,0 1,0 0,1 1,-1 1,-7 6,-39 45,56-49,7-3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4:00.686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170 57,'1'35,"0"-9,0 0,-2-1,0 1,-2 0,-1-1,-1 1,-1-1,-1-1,-10 24,11-39,0 2,2-1,-1 0,1 1,1 0,0 0,0 0,1 0,0 0,1 1,1-1,0 0,0 6,3-13,0 0,-1-1,1 1,1-1,-1 0,0 0,1 0,0 0,-1-1,1 1,0-1,0 0,0 0,1-1,-1 1,0-1,1 0,-1 0,1 0,-1-1,1 1,-1-1,1 0,-1-1,1 1,-1-1,1 0,2 0,7 0,57 0,-35-2,1 3,-1 0,0 2,0 2,-1 2,1 1,28 10,-55-15,0 1,-1 0,1 0,-1 1,0 1,0-1,-1 1,1 0,-1 1,0 0,-1 0,1 0,-1 1,0 0,-1 0,0 1,0-1,0 1,-1 0,-1 1,1-1,-1 1,0-1,-1 2,2 9,-2 0,0 0,0 0,-2 0,-1 0,0 0,-1 1,-1-2,-1 1,-1 0,0-1,-2 0,-7 16,4-24,0-1,-1 0,0-1,-1 0,0-1,0 0,-1 0,1-2,-1 0,-1 0,1-1,-1 0,1-2,-1 1,0-2,0 0,0 0,0-2,-7 0,-225 0,237 0,-1-1,1 0,0-1,0 0,1 0,-1-1,1 0,-1-1,1 0,1 0,-3-2,-7-8</inkml:trace>
  <inkml:trace contextRef="#ctx0" brushRef="#br0" timeOffset="501.26">1 1,'100'46,"-52"-30,0-2,0-3,1-1,1-3,0-2,0-2,14-3,8-5,1-4,-1-3,-1-3,42-16,-107 29,0 0,0 0,0 0,0 1,1 0,-1 0,0 1,1-1,-1 1,1 1,-1-1,0 1,1 0,-1 1,0 0,0 0,4 1,5 9</inkml:trace>
  <inkml:trace contextRef="#ctx0" brushRef="#br0" timeOffset="1081.54">1526 423,'0'15,"0"-1,0-1,0 0,-1 0,-1 1,0-1,-1 0,0 0,-4 7,-2 5,-1-1,-2 1,-1-2,0 0,-2 0,0-1,-2-1,-10 10,-1-3,0 1,2 2,1 1,2 0,1 2,-6 14,14-20,-2-1,0-1,-2 0,-1-1,-1-1,-1-1,-14 11,-52 29,85-63,1 1,0-1,-1 1,1-1,0 0,-1 0,1 0,0 0,-1 0,1 0,-1 0,1 0,0-1,-1 1,1 0,0-1,-1 1,1-1,0 1,0-1,0 0,-1 0,1 1,0-1,0 0,0 0,0 0,0 0,1 0,-1 0,0-1,0 1,1 0,-1 0,0-1,1 1,0 0,-1 0,1-1,0 1,-1-1,-6-61,7 61,-1-27</inkml:trace>
  <inkml:trace contextRef="#ctx0" brushRef="#br0" timeOffset="1556.59">932 394,'60'75,"129"157,-164-206,-1 2,-1 1,-2 0,-1 2,2 6,51 71,-37-70,-36-37,1-1,0 1,0-1,0 1,-1 0,1-1,0 0,0 1,0-1,0 1,0-1,0 0,0 0,0 1,0-1,0 0,0 0,0 0,0 0,-1 0,1-1,0 1,0 0,0 0,0 0,0-1,0 1,0-1,0 1,0-1,-1 1,1-1,0 1,0-1,0 0,-1 1,1-1,0 0,-1 1,1-1,-1 0,1 0,-1 0,1 0,-1 0,0 0,1 1,-1-1,0-1,5-19,-2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3:57.78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141 2,'-1'0,"0"-1,-1 1,1 0,0 0,-1 0,1 0,-1 0,1 0,0 0,-1 0,1 1,0-1,0 0,-1 1,1-1,0 1,0 0,-1-1,1 1,0 0,0 0,0 0,0-1,0 1,0 0,0 0,1 1,-1-1,0 0,0 0,1 0,-1 0,1 1,-1-1,1 0,0 1,-1-1,1 0,0 1,0-1,0 0,0 1,0-1,0 0,0 1,0-1,1 0,-1 1,0-1,1 0,-1 0,1 1,0-1,-1 0,1 0,0 0,0 0,0 0,0 0,-1 0,1 0,1 0,-1 0,0 0,0-1,0 1,0 0,10 4,1 0,-1-1,1 0,0 0,0-1,0-1,0 0,1 0,-1-2,0 1,1-2,-1 1,6-3,11 3,102-3,-106 3</inkml:trace>
  <inkml:trace contextRef="#ctx0" brushRef="#br0" timeOffset="381.21">0 284,'2'-3,"-1"2,1-1,-1 0,1 0,0 0,-1 1,1-1,0 1,0-1,0 1,0 0,1 0,-1 0,0 0,0 0,1 0,-1 1,0-1,1 1,-1 0,1-1,-1 1,0 0,1 0,0 1,-1-1,249-3,-36 48,-191-38,-3-3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3:54.00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974 86,'0'-2,"1"1,-1-1,0 0,0 1,0-1,0 0,-1 1,1-1,0 1,-1-1,1 1,-1-1,1 1,-1-1,0 1,0-1,0 1,0 0,0-1,0 1,0 0,0 0,0 0,0 0,-1 0,1 0,0 0,-1 0,1 0,-1 1,1-1,-1 1,1-1,-1 1,1-1,-1 1,1 0,-1 0,0 0,1 0,-1 0,0 0,1 0,-1 0,1 1,-1-1,-1 1,-73 33,-97 110,70-50,-32-10,19-7,91-63,1 2,1 0,1 1,0 2,1 0,1 1,1 1,0 1,2 1,-4 9,-5 4,19-28,1 0,0 0,0 0,1 0,0 1,1 0,0 0,0 1,1-1,0 1,0-1,1 1,1 0,0 0,0 7,3 0,2-1,0 1,1-1,1 0,0-1,1 0,0 0,2 0,-1-1,2 0,0-1,3 3,10 16,144 164,-46-63,-110-127,1-1,0-1,-1 1,2-2,-1 0,0 0,0-1,1-1,0 0,-1 0,1-2,-1 1,1-2,-1 1,9-4,-10 3,0 0,0-1,0 0,-1-1,0-1,1 1,-2-2,1 1,0-1,-1-1,0 1,-1-2,0 1,0-1,0 0,-1-1,0 0,-1 0,0-1,0 1,0-2,7-17,-2 0,0-1,-2 0,-1 0,-1-1,-2 0,-1 0,-1-1,-1 1,-2-1,-1 1,-3-13,3 23,2 7,-1-1,-1 0,0 0,-1 1,0-1,-1 1,0-1,-2 1,1 0,-1 0,-1 1,-1 0,1 0,-2 0,0 1,-3-4,4 6,0 1,-1 0,0 0,0 1,-1 0,1 0,-1 1,-1 0,1 1,-1 0,0 1,-1 0,1 0,0 1,-1 0,0 1,-6-1,-4 2,0 1,0 1,0 0,1 2,-1 0,1 1,-1 1,1 1,-4 3,8-3,0 0,0 1,1 1,0 0,0 1,1 1,0 0,1 1,0 0,-3 5,-123 152,117-146,22-23,0 1,1 0,-1 0,0-1,0 1,0 0,0 0,0-1,0 1,0 0,0 0,0-1,0 1,0 0,0-1,0 1,0 0,0 0,0-1,0 1,-1 0,1 0,0-1,0 1,0 0,0 0,0 0,-1-1,1 1,0 0,0 0,0 0,-1-1,1 1,0 0,0 0,-1 0,1 0,0 0,0 0,-1 0,1-1,0 1,0 0,-1 0,10-15,1 0</inkml:trace>
  <inkml:trace contextRef="#ctx0" brushRef="#br0" timeOffset="1634.12">1285 1,'-47'108,"8"39,40 100,0-244,-1 0,1 0,-1 0,1 0,0 0,0 0,0-1,0 1,1 0,-1-1,1 1,0-1,-1 1,1-1,0 0,1 1,-1-1,0 0,1-1,-1 1,1 0,-1-1,1 1,0-1,-1 0,1 0,0 0,0 0,0 0,2 0,100 2,-76-4,297-4,-314 5,0 0,0 1,0 0,0 1,-1 0,1 1,-1 0,1 1,-1 0,0 1,0 0,-1 1,0 0,0 1,0 0,-1 0,0 1,1 2,3 9,-1 0,-1 1,-1 0,0 1,-2 0,-1 1,0-1,-2 1,0 1,-1-1,-2 1,0-1,-1 1,-2 0,0-1,-2 2,2-18,0 0,-1-1,1 1,-2-1,1 1,0-1,-1 0,0 0,0 0,-1 0,0 0,1-1,-1 0,-1 1,1-2,-1 1,1 0,-1-1,0 0,0 0,-1 0,-1 0,-128 36,-206-36,335-2,0 0,1-1,-1 1,1-1,-1-1,0 1,1-1,-1 0,1 0,-1 0,1-1,0 0,0 0,0 0,0-1,0 0,0 0,0 0,1 0,0-1,0 0,0 0,0 0,0 0,1-1,0 1,0-1,0 0,0 0,1 0,0 0,-2-6,0-117,5 100</inkml:trace>
  <inkml:trace contextRef="#ctx0" brushRef="#br0" timeOffset="2183.55">1256 198,'45'-37,"-6"16,2 1,1 2,0 2,1 2,1 1,0 3,0 1,1 3,0 1,0 2,19 3,-41 0,-1 0,1 2,-1 1,1 0,-1 2,0 0,-1 2,1 0,-1 2,-1 0,0 1,0 1,15 12,65 38,-93-46,-16-12</inkml:trace>
  <inkml:trace contextRef="#ctx0" brushRef="#br0" timeOffset="3045.98">3062 537,'-31'-33,"23"23,-1 0,0 0,0 1,-1 1,0 0,0 0,-1 1,0 0,0 1,0 0,-1 1,-4-1,-13 0,-1 2,0 1,0 1,1 2,-1 1,0 1,0 2,1 1,-1 1,1 3,0 1,0 1,1 2,1 1,0 1,-24 17,15-9,23-17,0 1,1 0,0 1,0 1,1-1,0 2,1 0,-1 0,2 1,0 0,0 0,1 1,1 0,0 1,0 0,1 0,-3 12,5-15,1 0,1 0,-1 0,2 1,0-1,0 1,1-1,0 1,0-1,1 0,1 1,0-1,0 0,1 0,0 0,1 0,0 0,1-1,0 0,5 7,14 5,2-1,1-1,0-1,1-2,0 0,2-2,0-2,0 0,1-2,2-1,132 35,-154-43,-1 0,1-1,0-1,0 1,-1-2,1 0,0 0,-1 0,0-2,0 1,0-1,0-1,0 1,-1-2,0 1,0-2,0 1,-1-1,0 0,0-1,-1 1,4-7,18-25,-2-2,-3-1,0-1,-3-1,-2 0,5-22,-22 60,4-8,-1 1,0-1,-1 0,-1 0,0 0,-1 0,-1-1,0 1,0-1,-2 1,-1-8,1 17,-1 1,-1 0,1 0,0 0,-1 0,0 0,0 0,0 1,0-1,-1 1,0 0,1 0,-1 0,0 1,0-1,0 1,-1 0,1 0,-1 0,1 1,-1-1,-1 1,-106-15,-92 16,178-3,6-3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4:12.4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84 1,'0'555,"-18"-594,-4-24,-21-103,45 53,-1 108,0 1,0 0,0 0,0 0,1-1,-1 1,1 1,0-1,0 0,1 0,-1 1,1-1,0 1,0 0,0 0,0 0,0 0,1 1,-1-1,1 1,0 0,0 0,0 0,4-1,14-1,0 0,0 2,0 0,1 1,-1 2,12 1,11 0,-42-2,1-1,-1 1,1 0,-1 0,0 0,1 1,-1-1,1 1,-1 0,0 0,0 0,1 0,-1 0,0 1,0 0,0-1,0 1,-1 0,1 0,0 1,-1-1,0 1,1-1,-1 1,1 2,4 12</inkml:trace>
  <inkml:trace contextRef="#ctx0" brushRef="#br0" timeOffset="761.09">705 396,'-8'1,"0"1,0-1,0 2,0-1,0 1,0 0,1 1,0 0,-1 0,1 0,1 1,-1 0,1 1,0-1,0 1,0 0,1 1,0-1,-4 8,-3 1,-27 68,39-81,0 1,-1-1,1 1,0-1,0 0,1 1,-1-1,0 1,1-1,0 0,-1 1,1-1,0 0,0 1,0-1,1 0,-1 0,1 0,-1 0,1 0,-1-1,1 1,0 0,0-1,0 1,0-1,0 0,0 1,0-1,0 0,1 0,-1-1,0 1,1 0,1-1,0 1,-1 0,1-1,0 0,-1 0,1 0,0 0,-1-1,1 1,0-1,-1 0,1 0,-1 0,1-1,-1 1,0-1,1 0,-1 0,0 0,0 0,-1 0,1-1,0 1,-1-1,1 0,-1 0,0 0,0 0,0 0,0-1,-1 1,1 0,-1-1,0 1,1-2,2-7,0-1,0 1,-1-1,-1 0,0 0,-1 0,0-1,-1 1,-1-4,1 11,-1-1,0 0,0 1,-1-1,1 1,-2 0,1-1,-1 1,0 0,0 0,0 1,-1-1,0 1,0 0,0 0,-2-1,-9-4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4:10.828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114 177,'7'140,"5"1,7-2,8 6,-21-113,0 1,-3-1,0 1,-3 0,0 0,-3 9,-3-14</inkml:trace>
  <inkml:trace contextRef="#ctx0" brushRef="#br0" timeOffset="811.54">0 148,'3'-8,"0"1,0 0,1 0,0 0,0 0,0 0,1 1,0 0,0 0,1 0,0 0,0 1,0 0,1 0,-1 1,1 0,0 0,0 1,1 0,-1 0,1 0,-1 1,1 0,0 1,0 0,6-1,4-3,1 0,-1 1,1 1,0 1,0 1,0 0,0 2,0 0,0 1,-1 1,1 0,-1 2,1 0,-1 1,-1 1,1 0,-1 1,0 1,-1 1,0 1,-1 0,0 1,-1 0,0 1,3 5,-12-10,0-1,-1 1,0 0,0 0,-1 0,0 0,-1 0,1 1,-2-1,1 1,-1 0,-1-1,1 1,-1 0,-1 0,0-1,0 1,-1 0,0-1,0 0,-1 1,0-1,0 0,-1 0,0 0,-1-1,0 0,0 0,0 0,-1 0,0-1,0 0,-5 4,-4-2,0-2,-1 1,0-2,1 0,-2-1,1-1,-8 1,8-2,1 1,-1 1,1 0,0 1,1 0,-1 1,-10 7,24-13,1 0,-1 0,0 0,1 0,-1 0,1 1,-1-1,0 0,1 0,-1 1,0-1,1 0,-1 1,1-1,-1 1,1-1,-1 1,1-1,0 1,-1-1,1 1,-1-1,1 1,0-1,-1 1,1 0,0-1,0 1,0 0,0-1,-1 1,1 0,0-1,0 1,0 0,0-1,0 1,0 0,1-1,-1 1,0 0,0-1,0 1,1 0,-1-1,0 1,1-1,-1 1,0-1,1 1,-1-1,1 1,-1-1,1 1,-1-1,1 1,-1-1,43 12,62-6,-75-6,0 1,0 1,0 2,0 1,23 8,-44-11,0 0,0 0,0 1,-1 0,1 1,-1 0,0 0,0 1,0 0,0 1,-1-1,0 1,0 1,-1-1,0 1,0 0,0 1,-1-1,0 1,3 8,-4-2,-1 1,-1-1,0 1,-1 0,-1-1,0 1,-1 0,0 0,-1 0,-1-1,-1 0,0 1,0-1,-2 0,1-1,-2 1,0-1,0-1,-2 1,-3 4,6-10,-1-1,0 0,0-1,0 1,0-1,-1-1,1 0,-1 0,-1 0,1-1,0 0,-1 0,1-1,-1-1,0 1,0-1,0-1,0 0,1 0,-1 0,0-1,0-1,0 1,1-1,-5-2,-187-36,198 40,0 0,0 0,0-1,0 1,0 0,0-1,0 1,0-1,0 0,0 1,0-1,1 0,-1 0,0 0,1 0,-1-1,1 1,-1 0,1-1,-1 1,1-1,0 1,0-1,0 0,0 1,0-1,0 0,0 0,0 0,1 1,-1-1,1 0,0 0,-1 0,1 0,0 0,0 0,0-2,10-3,-1 1,1-1,0 2,0-1,1 2,-1-1,1 1,0 1,11-2,22-6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3:48.80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1080 58,'-254'-57,"24"62,87 40,129-41,1 0,0 1,0 1,0-1,1 2,0 0,0 0,1 1,0 1,0 0,1 0,0 1,1 1,0-1,0 1,-3 8,-104 193,97-184,1 1,1 1,2 0,2 1,0 1,2 0,2 0,0 1,3 1,0-1,2 4,4-30,-1 10,0 0,1-1,1 1,0 0,1-1,1 0,1 1,0-1,1 0,3 5,10 15,2-2,1 0,1-1,2-2,2 0,0-1,2-2,1-1,-20-18,-1-1,1 0,1 0,0-1,0 0,0-1,0 0,1-1,0 0,0-1,1 0,-1-1,1 0,0-1,0 0,0-1,0 0,0-1,0 0,0-1,0 0,-1-1,1 0,0-1,-1 0,1-1,-1-1,0 0,17-16,0-2,-2-1,-1-2,-1 0,-2-1,0-2,-2 0,-1-1,11-23,-15 27,-10 18,0-1,-1 1,0-1,-1 0,0 0,0 0,-1-1,0 1,-1-1,0 1,0-1,-1 1,0-1,-1 1,0-1,-1 1,0-1,0 1,-1 0,0 0,0 0,-1 0,0 0,-1 1,-2-3,-9-11,1 3</inkml:trace>
  <inkml:trace contextRef="#ctx0" brushRef="#br0" timeOffset="500.66">573 594,'171'0,"-167"1,0-1,-1 1,1 0,0 0,0 0,-1 0,1 0,-1 1,1 0,-1 0,0 0,0 0,1 0,-1 1,-1-1,1 1,0 0,-1 0,1 0,-1 0,0 0,0 0,0 1,-1-1,1 1,-1-1,1 2,16 109,-16-88,10 492,-13-346,1-171,0-12</inkml:trace>
  <inkml:trace contextRef="#ctx0" brushRef="#br0" timeOffset="1458.74">1279 819,'0'1,"0"-1,0 1,0-1,0 1,0-1,0 1,0-1,0 1,0-1,0 1,0 0,-1-1,1 1,0-1,0 1,0-1,-1 0,1 1,0-1,-1 1,1-1,0 1,-1-1,1 0,0 1,-1-1,1 0,-1 1,1-1,-1 0,1 1,-1-1,1 0,-1 0,1 0,-1 0,1 0,-1 1,1-1,-1 0,1 0,-1 0,1 0,-1 0,1 0,-1-1,0 1,1 0,-1 0,1 0,-1 0,1-1,0 1,-1 0,1-1,-1 1,1 0,-1-1,1 1,0 0,-1-1,1 1,0-1,-1 1,-8 193,11-131,-1 285,-35-488,8 30,10 50,2 0,4-1,2-1,1-23,10-84,0 159,0 0,1 1,0-1,1 1,0 0,1 0,0 1,0 0,1 0,0 0,1 1,0 0,0 0,0 1,1 0,0 0,1 1,0 1,0-1,9-2,-13 4,1 1,-1 1,1-1,-1 1,1 0,0 1,0 0,0 0,0 0,-1 1,1 0,0 0,0 1,0 0,0 0,0 0,0 1,-1 0,1 1,-1-1,1 1,-1 0,0 1,0 0,0 0,-1 0,2 1,10 19</inkml:trace>
  <inkml:trace contextRef="#ctx0" brushRef="#br0" timeOffset="2272">1419 1102,'2'4,"0"-1,0 0,0 1,0-1,0 0,0 0,1 0,0-1,-1 1,1-1,0 1,0-1,0 0,1 0,-1 0,1-1,-1 1,1-1,-1 0,1 0,0 0,-1 0,1-1,0 1,0-1,0 0,199 4,-188-7,0-1,-1 0,1-1,-1-1,0 0,0-1,-1 0,0-1,0 0,11-11,-17 12,0-1,0 0,-1-1,0 0,-1 0,0 0,0 0,-1-1,0 1,-1-1,0 0,-1 0,0-1,0 1,-1 0,0-1,-1 1,0-1,-1 1,0-1,-1 1,-1-6,1-23,1 26,-1 0,-1 0,0 0,0 1,-1-1,-1 1,0 0,-1 0,0 0,-1 1,0 0,-1 0,0 1,-1 0,0 0,-1 1,1 0,-2 1,1 0,-1 0,-1 2,1-1,-1 1,0 1,0 0,-1 1,1 0,-1 1,0 0,0 1,0 0,0 1,-4 1,8-1,0 1,0 0,0 1,0 0,-1 0,2 1,-1 0,0 1,0 0,1 0,-1 0,1 2,0-1,0 1,1 0,-1 0,1 1,0 0,1 0,-1 1,1-1,-2 5,-5 7,0 1,2 0,0 1,1 0,1 0,1 1,1 0,-2 15,-18 52,18-64,1-1,2 1,0 0,1 0,2 1,1 0,0-1,3 23,2-21,2 0,1-1,1 0,2 0,0 0,1-1,2-1,0 0,2 0,0-1,1-1,2 0,-9-13,1 0,0 0,1-1,0 0,0-1,1 0,-1 0,1-1,0-1,1 0,-1 0,1-1,0 0,0-1,-1-1,1 0,1-1,-1 0,0 0,0-1,-1-1,2 0,-7 0,0 1,0-1,0 0,0-1,-1 1,1-1,-1 0,1 0,-1-1,0 0,0 0,-1 0,1 0,-1-1,0 0,0 1,-1-2,1 1,-1 0,0-1,0 1,-1-1,0 0,0 0,0 0,-1 0,0 0,0 0,0-2,4-22</inkml:trace>
  <inkml:trace contextRef="#ctx0" brushRef="#br0" timeOffset="2878.11">1955 1045,'1'0,"6"1,1-1,-1 0,0 0,1 0,-1-1,0 0,0 0,0-1,1 0,-2 0,1-1,0 0,0 0,-1-1,0 1,0-1,2-2,13-11,-4 3,0 0,-1-1,0-1,-2 0,0-1,0-1,2-6,-4 2,-1-1,-2 0,0 0,-1-1,-2 0,0-1,-2 1,0-1,-2 0,-1 0,-1-17,0 41,0-1,1 1,0 0,-1 0,0-1,1 1,-1 0,0 0,1-1,-1 1,0 0,0-1,0 1,0 0,-1-1,1 1,0 0,0-1,-1 1,1 0,-1 0,1-1,-1 1,1 0,-1 0,0 0,0 0,0 0,1 0,-1 0,0 0,0 0,0 0,0 0,-1 1,1-1,0 0,0 1,0-1,-1 1,1-1,0 1,0 0,-1-1,1 1,-2 0,-14 19,1 0,0 1,1 1,1 0,1 1,2 1,-8 16,-68 166,80-195,0 0,1 1,0 0,1 0,0 1,0-1,1 1,1 0,0 0,1 0,0 1,1 0,3 201,-3-211,1 0,-1 1,0-1,1 0,0 0,0 0,0 0,0 1,0-1,1 0,-1 0,1 0,0 0,0 0,0 0,0 0,1 0,-1 0,1 0,0-1,0 1,0-1,0 1,0-1,0 0,1 0,-1 0,1 0,-1 0,1 0,0-1,0 1,0-1,0 0,0 0,0 0,0 0,0 0,0-1,0 0,0 1,0-1,1 0,0-1,13-4</inkml:trace>
  <inkml:trace contextRef="#ctx0" brushRef="#br0" timeOffset="3542.91">2520 933,'0'309,"0"-305,-1-3,1 0,-1 0,1 0,-1 1,1-1,-1 0,1 0,0 0,-1 1,1-1,0 0,0 0,0 1,0-1,0 0,0 0,0 1,0-1,1 0,-1 0,0 1,1-1,-1 0,1 0,-1 0,1 0,0 0,0 0,-1 0,1 0,0 0,0 0,0 0,0 0,0 0,0-1,0 1,0 0,0-1,0 1,1-1,-1 1,0-1,0 0,0 0,1 1,-1-1,0 0,0 0,1 0,-1 0,0 0,1-1,81-55,169-175,-245 226,0-1,0 1,1 1,-1 0,1 0,0 0,0 1,1 0,-1 0,0 1,1 0,0 1,-1 0,1 0,0 1,0 0,-1 1,1-1,0 2,-1-1,1 1,-1 1,1-1,-1 1,0 1,0 0,0 0,-1 0,0 1,1 0,-2 1,1-1,0 1,-1 1,-1-1,1 1,0 1,3 11,0 0,-1 0,-1 1,-1 1,-1-1,-1 1,0 9,16 61,-13-69,-2 1,-1-1,0 1,-2 0,0-1,-2 1,-1 0,-1 9,-69 322,71-350,0-1,-1 1,0-1,1 1,-1-1,0 1,-1-1,1 0,-1 1,1-1,-1 0,0 0,0 0,0 0,-1-1,1 1,-1-1,1 1,-1-1,0 0,-2 2,-13 0</inkml:trace>
  <inkml:trace contextRef="#ctx0" brushRef="#br0" timeOffset="21254.09">3677 1440,'-7'3,"1"-1,0 2,-1-1,1 1,1 0,-1 0,0 0,1 1,0 0,0 0,0 0,1 1,0 0,0 0,0 0,1 0,0 0,0 1,0-1,1 1,0 0,-1 6,-68 140,70-151,0-1,0 1,0-1,0 1,0 0,0-1,0 1,1 0,-1 0,0-1,1 1,0 0,-1 0,1 0,0 0,0 0,0-1,0 1,1 0,-1 0,0 0,1 0,-1-1,1 1,0 0,-1 0,2 0,7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3:42.30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1271 650,'4'0,"-1"0,1 0,-1 1,0-1,1 1,-1 0,0 0,1 0,-1 0,0 1,0-1,0 1,0 0,0 0,-1 0,1 0,0 0,-1 1,1-1,-1 1,0 0,0-1,0 1,0 0,-1 0,1 0,-1 0,0 1,0-1,0 0,0 1,0 0,6 118,-7-98,0 36,-1 1,-4-1,-2 0,-2 0,-3-1,-8 18,-3-6,16-40,-2 0,-2-1,0-1,-2 0,-2 0,0-1,-2-1,-9 11,26-38,-1 1,0 0,1-1,-1 1,0-1,1 1,-1-1,0 1,0-1,1 0,-1 1,0-1,0 0,0 1,0-1,1 0,-1 0,0 0,0 0,0 0,0 0,0 0,0 0,1 0,-1-1,0 1,0 0,0 0,0-1,1 1,-1-1,0 1,0 0,1-1,-1 0,0 1,1-1,-1 1,0-1,1 0,-1 1,1-1,-1 0,1 0,0 1,-1-1,1 0,0 0,-1 0,1 1,0-1,0 0,0 0,0 0,0 0,0 0,0 0,0 1,0-1,0 0,0 0,1 0,-1 0,0 0,0 1,1-1,-1 0,1 0,-1 0,-1-20</inkml:trace>
  <inkml:trace contextRef="#ctx0" brushRef="#br0" timeOffset="1014.25">1497 621,'72'-21,"-50"13,0 1,0 2,1 0,0 2,0 0,0 1,0 2,0 0,5 2,-23-1,-1 0,1 0,-1 1,1 0,-1 0,1 0,-1 0,0 1,0 0,0-1,-1 2,1-1,-1 0,1 1,-1-1,0 1,0 0,-1 0,1 0,-1 0,0 1,0-1,0 1,-1-1,0 1,1 0,-2-1,1 3,1 6,-1 1,0-1,-1 0,-1 0,0 0,0 0,-2 0,1 0,-6 12,5-14,0 0,-1 0,0 0,-1-1,-1 1,0-1,0-1,0 1,-2-1,1 0,-1 0,0-1,-1 0,1-1,-5 3,-10 3,-1-1,-1-1,0-1,0-1,-1-1,0-2,0 0,0-2,-1-1,0-1,0-1,-18-2,181 10,11 65,-11 22,-128-84,-1 0,1 1,-2 0,0 0,0 0,-2 0,1 1,-2 0,0 0,0 0,-1 1,-1-1,-1 0,0 1,0-1,-2 0,0 1,-3 13,3-19,0 0,0 1,-1-1,0 0,-1 0,0-1,0 1,-1-1,0 0,0 0,-1 0,0-1,0 0,-1 0,0 0,0-1,0 0,-1-1,0 0,0 0,-1 0,1-1,-1 0,0-1,0 0,0 0,-1-1,1 0,-1-1,-15 4,0-1,0-2,0 0,-1-2,1 0,0-2,0-1,0-1,1-1,-1-1,1-1,0-1,-4-3,-11-7,1-2,1-1,1-2,1-1,1-2,-12-13,44 38,1 1,-1-1,1 0,-1 0,1 0,0 0,-1 0,1 0,0 0,0-1,0 1,-1 0,1-1,1 1,-1-1,0 1,0-1,0 1,1-1,-1 0,1 1,0-1,-1 1,1-1,0 0,0 0,0 1,0-1,0 0,0 1,0-1,1 0,-1 1,1-1,-1 0,1 1,0-1,-1 1,1-1,0 1,0-1,0 1,0 0,1-1,0 0,18-3,1 2</inkml:trace>
  <inkml:trace contextRef="#ctx0" brushRef="#br0" timeOffset="2027.32">2540 621,'-2'2,"0"-1,0 1,1-1,-1 1,0 0,1 0,-1 0,1 0,0 0,-1 0,1 0,0 0,0 0,0 0,1 1,-1-1,1 0,-1 1,1-1,0 1,-1-1,1 0,1 1,-1 1,0-1,-77 443,53-276,-14 80,-46-49,82-196,0 1,-1-1,1 0,-1 0,-1 0,1 0,-1-1,1 1,-1-1,-1 0,1 0,0 0,-1-1,0 0,0 1,0-2,0 1,0-1,-1 1,-1-1,5-3,0 0,0 0,0 0,0 0,0-1,0 1,0-1,0 1,0-1,1 0,-1 1,1-1,-1 0,1 0,0 0,0 0,0 0,0-1,0 1,0 0,0 0,1-1,-1 1,1 0,0-1,-1 1,1 0,0-1,1 1,-1-1,0 1,1 0,-1-1,1 1,0 0,0 0,0-1,59-136,-33 99</inkml:trace>
  <inkml:trace contextRef="#ctx0" brushRef="#br0" timeOffset="3024.11">2767 1045,'-8'3,"0"0,0 0,0 1,1 0,-1 0,1 0,0 1,0 1,0-1,1 1,0 0,0 0,1 1,-1 0,1 0,1 0,-1 0,1 1,1 0,-1 0,1 0,0 1,-7 21,2 0,0 0,2 1,2 0,0 0,2 1,2-1,0 0,4 14,-3 13,0-17,-3-13,2-1,1 1,1 0,2-1,0 0,2 0,1 0,1 0,11 22,-16-41,0 0,1 0,-1-1,2 1,-1-1,1 0,0-1,1 1,-1-1,1 0,1 0,-1-1,1 0,0 0,0 0,0-1,1 0,-1 0,1-1,0 0,0-1,0 1,1-2,-1 1,0-1,1 0,-1-1,1 0,-1 0,1-1,-1 0,0-1,1 1,-1-2,0 1,0-1,6-3,5-9,-1-1,0 0,-1-2,-2 0,1 0,-2-2,-1 1,0-2,-1 0,-2 0,0-1,-1 0,-1-1,0-6,4-1,11-27,-2-2,-3 0,-2-1,-3-5,-9 46,-2 0,0-1,-1 1,-1-1,-1 1,-1-1,-1 1,-1-5,4 24,0 1,-1-1,1 0,0 1,0-1,0 0,-1 1,1-1,0 0,0 0,-1 1,1-1,0 0,-1 0,1 0,0 1,0-1,-1 0,1 0,0 0,-1 0,1 0,-1 0,1 0,0 0,-1 0,1 0,0 0,-1 0,1 0,0 0,-1 0,1 0,0 0,-1 0,1 0,0 0,-1-1,1 1,0 0,-1 0,1 0,0-1,0 1,-1 0,1 0,0-1,0 1,-1 0,1-1,0 1,0 0,0-1,0 1,-1 0,1-1,0 1,0 0,0-1,0 1,-11 34,10-31,-11 44,-21 82,4 2,-3 71,28 23,5-266,-1 18</inkml:trace>
  <inkml:trace contextRef="#ctx0" brushRef="#br0" timeOffset="3858.8">3415 1553,'7'4,"1"0,-1 0,1-1,-1 0,1 0,0-1,0 0,0 0,0-1,1 0,-1 0,0-1,0 0,6-1,1 1,-2 0,1 0,-1 0,0-2,1 0,-1 0,0-1,0-1,0 0,-1-1,0 0,2-1,176-97,-158 82,-27 19,0-1,0 0,0 0,-1-1,1 1,-1-1,0 0,0 0,0 0,0-1,-1 1,1-1,-1 0,-1 0,2-3,7-94,-11 99,-1-1,1 1,-1 0,0 0,0 0,0 0,0 0,-1 0,1 0,-1 0,0 1,1-1,-1 0,0 1,-1-1,1 1,0 0,-1 0,1 0,-1 0,0 0,0 1,1-1,-1 1,0 0,0 0,0 0,-1 0,1 0,-1 0,1 1,-1 0,0 1,0-1,0 1,0-1,0 1,0 1,1-1,-1 0,0 1,1 0,-1-1,1 2,0-1,-1 0,1 1,0-1,0 1,1 0,-1 0,1 0,-1 0,1 0,-1 3,-46 90,45-87,-104 253,31-52,70-165,2 1,2-1,2 1,4 32,-2-70,0 1,1-1,0 0,0 1,0-1,1 0,1 0,-1-1,1 1,1-1,-1 0,1 0,0 0,1 0,0-1,0 0,0 0,1-1,-1 0,1 0,1 0,-1-1,1 0,-1 0,1-1,0 0,4 0,0 1,0-1,0 0,0-1,1 0,-1-1,1 0,-1-1,1-1,-1 0,0-1,1 0,-1 0,0-2,0 1,0-2,-1 1,1-2,-1 1,2-3,5-8</inkml:trace>
  <inkml:trace contextRef="#ctx0" brushRef="#br0" timeOffset="4257.04">4319 1751,'2'36,"-2"0,-1 0,-2 0,-2-1,-1 1,-2-1,-1 0,-6 12,1-13,-1 0,-1-1,-2-1,-2 0,0-2,-2 0,-2-2,0 0,-179 147,16-66,109-79,50-25</inkml:trace>
  <inkml:trace contextRef="#ctx0" brushRef="#br0" timeOffset="20746.12">1 594,'0'995,"0"-1010</inkml:trace>
  <inkml:trace contextRef="#ctx0" brushRef="#br0" timeOffset="21761.26">367 594,'-4'2,"0"-1,0 1,0 0,1 1,-1-1,1 0,-1 1,1 0,0 0,0 0,0 0,0 1,0-1,1 1,0-1,0 1,0 0,-1 1,-10 24,1 0,1 1,2 0,1 0,1 1,1 0,1 9,3-28,-5 49,2 1,3 0,2 0,6 31,-3-80,0 1,1-1,0 0,1 0,1 0,0 0,1-1,0 0,1-1,0 1,0-2,8 8,-6-5,-6-9,0-1,1 1,-1-1,0 0,1 0,0 0,0 0,0-1,0 0,0 0,0-1,0 1,1-1,-1 0,1 0,-1-1,1 0,-1 0,1 0,-1-1,0 1,1-1,-1-1,0 1,1-1,-1 0,0 0,0 0,0-1,-1 1,1-1,0 0,-1-1,0 1,4-5,15-20,0-2,-2-1,-2 0,-1-2,-1 0,-1-1,-3 0,0-1,-2-1,-2 0,-1 0,-2-1,-2 0,-1 0,-2 0,-2-12,2 45,0-1,-1 0,1 0,-1 0,0 0,-1 1,1-1,-1 0,0 0,0 0,-1 1,1-1,-1 1,0-1,0 1,-1 0,1 0,-1-1,0 2,0-1,0 0,-1 1,1-1,-1 1,0 0,0 0,0 1,0-1,0 1,0 0,-2-1,-2 1,0 0,0 0,0 1,0 0,0 1,1-1,-1 2,0-1,0 1,0 0,0 1,0-1,-6 4,-7 2</inkml:trace>
  <inkml:trace contextRef="#ctx0" brushRef="#br0" timeOffset="22934.07">876 1,'2'1,"0"0,0 1,0 0,-1-1,1 1,-1 0,1 0,-1 0,1 0,-1 0,0 0,0 0,0 0,0 1,-1-1,1 0,0 1,-1-1,0 0,1 1,-1-1,0 1,0-1,-1 2,2-1,13 252,-4-186,-4 0,-2 1,-3-1,-4 3,2 31,1-79</inkml:trace>
  <inkml:trace contextRef="#ctx0" brushRef="#br0" timeOffset="37916.89">1807 114,'-12'-13,"10"10,0 0,0 1,-1-1,1 1,0 0,-1-1,0 1,1 0,-1 1,0-1,0 0,0 1,0 0,0-1,-1 1,1 1,0-1,0 0,-1 1,1-1,0 1,-2 0,-9 3,1 0,-1 0,0 2,1-1,0 2,0 0,1 0,-1 1,2 1,-1 0,1 1,0 0,0 0,1 1,-8 11,-58 46,-84 77,48-47,104-93,1 1,0-1,0 1,0 0,1 0,0 1,0 0,0 0,1 1,0-1,0 1,0 0,1 1,0-1,1 1,-1-1,2 1,-1 0,1 0,0 1,1-1,-1 9,5 347,-8 205,-34-254,20-193,6 1,2 90,11-205,0-1,0 0,0 1,1-1,0 0,1 0,-1 1,1-1,1-1,-1 1,1 0,1 0,-1-1,1 0,0 0,0 0,1 0,0 0,0-1,0 0,6 4,-3-2,0-1,1 0,0 0,0 0,0-1,1-1,-1 0,1 0,0-1,0 0,1 0,-1-2,1 1,-1-1,1 0,-1-1,1-1,6 0,-13-2,1 0,-1 0,0-1,0 1,0-1,0 0,0 0,-1 0,0 0,0-1,0 1,0-1,-1 0,0 0,0 0,0 0,0 0,-1 0,0-1,0 1,-1 0,1-1,-1 1,0-1,-1 1,0-3,2-21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4T08:44:14.25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28 903,'-2'1,"0"1,0 0,0-1,1 1,-1 0,0-1,1 1,0 0,-1 0,1 0,0 1,0-1,0 0,0 0,0 1,1-1,-1 0,1 1,0-1,-1 0,1 1,0-1,0 1,1 0,-2 1,-1 252,8-214,-6-42,0 1,0-1,1 1,-1-1,0 1,1-1,-1 1,1-1,-1 1,0-1,1 1,-1-1,1 0,-1 1,1-1,0 0,-1 1,1-1,-1 0,1 0,-1 0,1 1,0-1,-1 0,1 0,-1 0,1 0,0 0,-1 0,1 0,0 0,-1 0,1-1,-1 1,1 0,-1 0,1 0,0-1,-1 1,1 0,-1-1,1 1,-1 0,1-1,-1 1,0-1,1 1,-1-1,1 1,-1-1,0 1,1-1,-1 1,0-1,0 0,0 1,1-1,-1 1,0-1,0 0,0 1,0-1,0 1,0-1,0 0,9-17,0 0,-2-1,0 0,-1 0,-1-1,-1 0,-1 0,0 0,-2 0,0 0,-1-1,-2-10,4-50,-3 78,2-1,-1 1,0-1,1 1,0-1,-1 1,1 0,1-1,-1 1,0 0,1 0,0 0,-1 0,1 0,0 0,1 1,-1-1,0 1,1-1,0 1,-1 0,1 0,0 0,0 0,0 0,0 1,0 0,1-1,-1 1,0 0,1 1,-1-1,1 0,-1 1,0 0,1 0,-1 0,1 0,-1 1,1-1,-1 1,0 0,1 0,-1 0,0 0,3 2,9 5,-1 1,0 1,-1 0,0 1,-1 0,0 1,-1 1,0-1,-1 2,0 0,-1 0,0 0,-2 1,0 0,0 1,-1 0,-1 0,-1 0,0 0,-1 5,11 21,-11-36,0 0,1 0,0 0,0 0,1-1,0 0,0 1,0-2,0 1,1-1,0 1,0-2,0 1,0-1,1 0,-1 0,1 0,0-1,-1 0,1-1,0 1,0-1,0-1,1 1,-1-1,0 0,0-1,5-1,-3-1,1-1,-1 0,0 0,0-1,-1 0,1-1,-1 0,0 0,-1-1,0 0,0-1,0 1,-1-1,0 0,0-1,-1 1,0-1,-1 0,0 0,0-1,1-6,-1 7,1 1,-2-1,1 1,-1-1,-1 0,0 0,0-1,0 1,-2 0,1 0,-1-1,0 1,-1-1,0 1,0 0,-1 0,0 0,-1 0,0 0,0 0,-1 1,0-1,-1 1,0 0,0 0,-1 1,0-1,0 1,0 1,-1-1,0 1,-7-4,-8-1</inkml:trace>
  <inkml:trace contextRef="#ctx0" brushRef="#br0" timeOffset="807.87">1073 847,'-5'243,"4"-237,0-1,0 0,-1 0,1-1,-1 1,0 0,0 0,-1-1,0 1,1-1,-1 0,-1 0,1 0,-4 3,4-13,37-131,-23 107,11-37,-7 19,2 1,1 1,3 0,14-20,-30 57,1 1,0 0,1 0,0 0,0 1,0 0,1 0,0 1,1 0,-1 0,1 1,0 0,0 1,1 0,-1 0,1 1,0 1,0-1,0 1,0 1,0 0,0 0,1 1,-1 1,0 0,0 0,0 0,0 2,6 1,12 10,0 2,-1 0,-1 2,0 1,-1 2,-2 0,0 1,-1 1,-1 1,-1 1,-2 1,9 15,-4-3,-1 0,-2 1,-2 2,-1 0,-3 0,-1 1,-2 1,-2 0,-1 1,-3 0,-1 0,-3 19,-3 192,2-251,0-1,1 1,-2 0,1-1,0 1,-1 0,1-1,-1 1,0-1,0 1,-1-1,1 0,-1 1,1-1,-1 0,0 0,0 0,-1 0,1 0,-1-1,-1 3,-15 6</inkml:trace>
  <inkml:trace contextRef="#ctx0" brushRef="#br0" timeOffset="8000.11">2174 1,'84'119,"125"153,-197-252,-1 1,-1 0,-1 1,0 0,-2 0,-1 1,-1-1,0 2,-2-1,-1 0,-1 1,0-1,-2 1,-4 21,4-37,-2 0,1 0,-1 0,0-1,-1 1,0-1,0 0,-1 0,0 0,0 0,0-1,-1 0,0 0,0 0,0-1,-1 0,0 0,0-1,-3 2,2-1,0 0,0 1,1 0,-1 0,1 0,1 1,-1 0,1 1,1-1,-1 1,1 1,0-1,1 0,-1 3,-5 40,11-51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03AA47F-06C3-4B01-84F1-540F0A7A477F}" type="datetimeFigureOut">
              <a:rPr lang="en-US"/>
              <a:pPr>
                <a:defRPr/>
              </a:pPr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BD9712C-2537-4D23-813D-B4CEE16C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9712C-2537-4D23-813D-B4CEE16C438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9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43AF5B9-8D32-43EF-B5B9-D3EB9F8E0F91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FEF62-D581-4596-AE28-A85A71FC1BDC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D2D9195-BCB3-4F75-9483-3544CEF2E486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A0FF-AE91-414D-9A8A-16F35EA50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26E241E-50F9-4221-B942-C72AE0D718F7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2FBE-EBE8-4852-842E-F3D016949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41E9D3D-14D7-42AB-A923-B9500619871B}" type="datetime1">
              <a:rPr lang="en-US" altLang="en-US" smtClean="0"/>
              <a:t>4/15/2024</a:t>
            </a:fld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99634-41D6-4714-B8C0-F7024BEE40B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91000" y="1063625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91000" y="3692525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5A58AD1-F421-4EC2-9480-1646ED2C470C}" type="datetime1">
              <a:rPr lang="en-US" altLang="en-US" smtClean="0"/>
              <a:t>4/15/2024</a:t>
            </a:fld>
            <a:endParaRPr lang="en-AU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E4F99-A3A6-4221-B8CF-69D912FF7CB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65113"/>
            <a:ext cx="736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590675"/>
            <a:ext cx="361315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1950" y="1590675"/>
            <a:ext cx="361315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6CCF603-EB18-4E58-8EFD-60AC1A142574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6701F78-964A-42D0-80D2-75C3B86BEC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5586313-DA0B-4824-8CFA-0E3C802B9C77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E866469-1584-4F7A-B749-E5A1E5A4A733}" type="datetime1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B604B-1939-458A-BFF4-002FD45F3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C851CEE-EB23-4C97-811B-5F2F25B08CAD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F2C39-B533-4269-B73B-BAC8BDCA6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9D42D3C-78DD-4774-AE9C-AF6610CA5695}" type="datetime1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D7F3F-1563-44FB-8C7C-559FE26FB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C49C8A8-8BFB-401D-B6A9-00A179538CBE}" type="datetime1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6DA92-19B7-40E5-9353-FDF182094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097C5AE-454C-4F07-8DBA-18650E737947}" type="datetime1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244DE-1FED-4AA3-ACC5-A772B7C4A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DB1C7E-215D-4B96-B167-A15E8772596A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C4E06-A47A-4AA5-AB54-8FF303C2A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0AA00AC-7229-4EF0-AEDA-AA7350CC9A15}" type="datetime1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7014C-BEAE-49EB-A200-5E3F669361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 descr="ALL LONGHAND_Page_12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-133350" y="0"/>
            <a:ext cx="927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title"/>
          </p:nvPr>
        </p:nvSpPr>
        <p:spPr bwMode="auto">
          <a:xfrm>
            <a:off x="927100" y="1733550"/>
            <a:ext cx="77597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27100" y="2624138"/>
            <a:ext cx="7759700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356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700" y="61356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D30F7B-0D34-4AC2-A132-2256D4B54819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p:transition spd="slow" advTm="5000">
    <p:wip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27.png"/><Relationship Id="rId42" Type="http://schemas.openxmlformats.org/officeDocument/2006/relationships/image" Target="../media/image3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2.xml"/><Relationship Id="rId41" Type="http://schemas.openxmlformats.org/officeDocument/2006/relationships/customXml" Target="../ink/ink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16.xml"/><Relationship Id="rId40" Type="http://schemas.openxmlformats.org/officeDocument/2006/relationships/image" Target="../media/image30.png"/><Relationship Id="rId5" Type="http://schemas.openxmlformats.org/officeDocument/2006/relationships/oleObject" Target="../embeddings/oleObject3.bin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4.wmf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1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6.wmf"/><Relationship Id="rId22" Type="http://schemas.openxmlformats.org/officeDocument/2006/relationships/image" Target="../media/image21.png"/><Relationship Id="rId27" Type="http://schemas.openxmlformats.org/officeDocument/2006/relationships/customXml" Target="../ink/ink11.xml"/><Relationship Id="rId30" Type="http://schemas.openxmlformats.org/officeDocument/2006/relationships/image" Target="../media/image25.png"/><Relationship Id="rId35" Type="http://schemas.openxmlformats.org/officeDocument/2006/relationships/customXml" Target="../ink/ink15.xml"/><Relationship Id="rId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customXml" Target="../ink/ink28.xml"/><Relationship Id="rId42" Type="http://schemas.openxmlformats.org/officeDocument/2006/relationships/image" Target="../media/image37.png"/><Relationship Id="rId47" Type="http://schemas.openxmlformats.org/officeDocument/2006/relationships/customXml" Target="../ink/ink41.xml"/><Relationship Id="rId63" Type="http://schemas.openxmlformats.org/officeDocument/2006/relationships/customXml" Target="../ink/ink49.xml"/><Relationship Id="rId68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240.png"/><Relationship Id="rId29" Type="http://schemas.openxmlformats.org/officeDocument/2006/relationships/customXml" Target="../ink/ink32.xml"/><Relationship Id="rId11" Type="http://schemas.openxmlformats.org/officeDocument/2006/relationships/customXml" Target="../ink/ink23.xml"/><Relationship Id="rId24" Type="http://schemas.openxmlformats.org/officeDocument/2006/relationships/image" Target="../media/image280.png"/><Relationship Id="rId32" Type="http://schemas.openxmlformats.org/officeDocument/2006/relationships/image" Target="../media/image320.png"/><Relationship Id="rId37" Type="http://schemas.openxmlformats.org/officeDocument/2006/relationships/customXml" Target="../ink/ink36.xml"/><Relationship Id="rId40" Type="http://schemas.openxmlformats.org/officeDocument/2006/relationships/image" Target="../media/image36.png"/><Relationship Id="rId45" Type="http://schemas.openxmlformats.org/officeDocument/2006/relationships/customXml" Target="../ink/ink40.xml"/><Relationship Id="rId53" Type="http://schemas.openxmlformats.org/officeDocument/2006/relationships/customXml" Target="../ink/ink44.xml"/><Relationship Id="rId58" Type="http://schemas.openxmlformats.org/officeDocument/2006/relationships/image" Target="../media/image45.png"/><Relationship Id="rId66" Type="http://schemas.openxmlformats.org/officeDocument/2006/relationships/image" Target="../media/image49.png"/><Relationship Id="rId74" Type="http://schemas.openxmlformats.org/officeDocument/2006/relationships/image" Target="../media/image53.png"/><Relationship Id="rId5" Type="http://schemas.openxmlformats.org/officeDocument/2006/relationships/customXml" Target="../ink/ink20.xml"/><Relationship Id="rId61" Type="http://schemas.openxmlformats.org/officeDocument/2006/relationships/customXml" Target="../ink/ink48.xml"/><Relationship Id="rId19" Type="http://schemas.openxmlformats.org/officeDocument/2006/relationships/customXml" Target="../ink/ink27.xml"/><Relationship Id="rId14" Type="http://schemas.openxmlformats.org/officeDocument/2006/relationships/image" Target="../media/image230.png"/><Relationship Id="rId22" Type="http://schemas.openxmlformats.org/officeDocument/2006/relationships/image" Target="../media/image270.png"/><Relationship Id="rId27" Type="http://schemas.openxmlformats.org/officeDocument/2006/relationships/customXml" Target="../ink/ink31.xml"/><Relationship Id="rId30" Type="http://schemas.openxmlformats.org/officeDocument/2006/relationships/image" Target="../media/image310.png"/><Relationship Id="rId35" Type="http://schemas.openxmlformats.org/officeDocument/2006/relationships/customXml" Target="../ink/ink35.xml"/><Relationship Id="rId43" Type="http://schemas.openxmlformats.org/officeDocument/2006/relationships/customXml" Target="../ink/ink39.xml"/><Relationship Id="rId48" Type="http://schemas.openxmlformats.org/officeDocument/2006/relationships/image" Target="../media/image40.png"/><Relationship Id="rId56" Type="http://schemas.openxmlformats.org/officeDocument/2006/relationships/image" Target="../media/image44.png"/><Relationship Id="rId64" Type="http://schemas.openxmlformats.org/officeDocument/2006/relationships/image" Target="../media/image48.png"/><Relationship Id="rId69" Type="http://schemas.openxmlformats.org/officeDocument/2006/relationships/customXml" Target="../ink/ink52.xml"/><Relationship Id="rId8" Type="http://schemas.openxmlformats.org/officeDocument/2006/relationships/image" Target="../media/image200.png"/><Relationship Id="rId51" Type="http://schemas.openxmlformats.org/officeDocument/2006/relationships/customXml" Target="../ink/ink43.xml"/><Relationship Id="rId72" Type="http://schemas.openxmlformats.org/officeDocument/2006/relationships/image" Target="../media/image52.png"/><Relationship Id="rId3" Type="http://schemas.openxmlformats.org/officeDocument/2006/relationships/customXml" Target="../ink/ink19.xml"/><Relationship Id="rId12" Type="http://schemas.openxmlformats.org/officeDocument/2006/relationships/image" Target="../media/image220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35.png"/><Relationship Id="rId46" Type="http://schemas.openxmlformats.org/officeDocument/2006/relationships/image" Target="../media/image39.png"/><Relationship Id="rId59" Type="http://schemas.openxmlformats.org/officeDocument/2006/relationships/customXml" Target="../ink/ink47.xml"/><Relationship Id="rId67" Type="http://schemas.openxmlformats.org/officeDocument/2006/relationships/customXml" Target="../ink/ink51.xml"/><Relationship Id="rId20" Type="http://schemas.openxmlformats.org/officeDocument/2006/relationships/image" Target="../media/image260.png"/><Relationship Id="rId41" Type="http://schemas.openxmlformats.org/officeDocument/2006/relationships/customXml" Target="../ink/ink38.xml"/><Relationship Id="rId54" Type="http://schemas.openxmlformats.org/officeDocument/2006/relationships/image" Target="../media/image43.png"/><Relationship Id="rId62" Type="http://schemas.openxmlformats.org/officeDocument/2006/relationships/image" Target="../media/image47.png"/><Relationship Id="rId7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00.png"/><Relationship Id="rId36" Type="http://schemas.openxmlformats.org/officeDocument/2006/relationships/image" Target="../media/image34.png"/><Relationship Id="rId49" Type="http://schemas.openxmlformats.org/officeDocument/2006/relationships/customXml" Target="../ink/ink42.xml"/><Relationship Id="rId57" Type="http://schemas.openxmlformats.org/officeDocument/2006/relationships/customXml" Target="../ink/ink46.xml"/><Relationship Id="rId10" Type="http://schemas.openxmlformats.org/officeDocument/2006/relationships/image" Target="../media/image210.png"/><Relationship Id="rId31" Type="http://schemas.openxmlformats.org/officeDocument/2006/relationships/customXml" Target="../ink/ink33.xml"/><Relationship Id="rId44" Type="http://schemas.openxmlformats.org/officeDocument/2006/relationships/image" Target="../media/image38.png"/><Relationship Id="rId52" Type="http://schemas.openxmlformats.org/officeDocument/2006/relationships/image" Target="../media/image42.png"/><Relationship Id="rId60" Type="http://schemas.openxmlformats.org/officeDocument/2006/relationships/image" Target="../media/image46.png"/><Relationship Id="rId65" Type="http://schemas.openxmlformats.org/officeDocument/2006/relationships/customXml" Target="../ink/ink50.xml"/><Relationship Id="rId73" Type="http://schemas.openxmlformats.org/officeDocument/2006/relationships/customXml" Target="../ink/ink54.xml"/><Relationship Id="rId4" Type="http://schemas.openxmlformats.org/officeDocument/2006/relationships/image" Target="../media/image180.png"/><Relationship Id="rId9" Type="http://schemas.openxmlformats.org/officeDocument/2006/relationships/customXml" Target="../ink/ink22.xml"/><Relationship Id="rId13" Type="http://schemas.openxmlformats.org/officeDocument/2006/relationships/customXml" Target="../ink/ink24.xml"/><Relationship Id="rId18" Type="http://schemas.openxmlformats.org/officeDocument/2006/relationships/image" Target="../media/image250.png"/><Relationship Id="rId39" Type="http://schemas.openxmlformats.org/officeDocument/2006/relationships/customXml" Target="../ink/ink37.xml"/><Relationship Id="rId34" Type="http://schemas.openxmlformats.org/officeDocument/2006/relationships/image" Target="../media/image33.png"/><Relationship Id="rId50" Type="http://schemas.openxmlformats.org/officeDocument/2006/relationships/image" Target="../media/image41.png"/><Relationship Id="rId55" Type="http://schemas.openxmlformats.org/officeDocument/2006/relationships/customXml" Target="../ink/ink45.xml"/><Relationship Id="rId7" Type="http://schemas.openxmlformats.org/officeDocument/2006/relationships/customXml" Target="../ink/ink21.xml"/><Relationship Id="rId71" Type="http://schemas.openxmlformats.org/officeDocument/2006/relationships/customXml" Target="../ink/ink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oleObject" Target="../embeddings/oleObject9.bin"/><Relationship Id="rId7" Type="http://schemas.openxmlformats.org/officeDocument/2006/relationships/customXml" Target="../ink/ink60.xml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0.png"/><Relationship Id="rId11" Type="http://schemas.openxmlformats.org/officeDocument/2006/relationships/customXml" Target="../ink/ink62.xml"/><Relationship Id="rId5" Type="http://schemas.openxmlformats.org/officeDocument/2006/relationships/customXml" Target="../ink/ink59.xml"/><Relationship Id="rId10" Type="http://schemas.openxmlformats.org/officeDocument/2006/relationships/image" Target="../media/image62.png"/><Relationship Id="rId4" Type="http://schemas.openxmlformats.org/officeDocument/2006/relationships/image" Target="../media/image35.wmf"/><Relationship Id="rId9" Type="http://schemas.openxmlformats.org/officeDocument/2006/relationships/customXml" Target="../ink/ink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10.bin"/><Relationship Id="rId7" Type="http://schemas.openxmlformats.org/officeDocument/2006/relationships/customXml" Target="../ink/ink6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5.png"/><Relationship Id="rId4" Type="http://schemas.openxmlformats.org/officeDocument/2006/relationships/image" Target="../media/image36.wmf"/><Relationship Id="rId9" Type="http://schemas.openxmlformats.org/officeDocument/2006/relationships/customXml" Target="../ink/ink6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oleObject" Target="../embeddings/oleObject12.bin"/><Relationship Id="rId7" Type="http://schemas.openxmlformats.org/officeDocument/2006/relationships/customXml" Target="../ink/ink66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7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69.png"/><Relationship Id="rId4" Type="http://schemas.openxmlformats.org/officeDocument/2006/relationships/image" Target="../media/image38.emf"/><Relationship Id="rId9" Type="http://schemas.openxmlformats.org/officeDocument/2006/relationships/customXml" Target="../ink/ink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7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10.png"/><Relationship Id="rId12" Type="http://schemas.openxmlformats.org/officeDocument/2006/relationships/customXml" Target="../ink/ink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customXml" Target="../ink/ink69.xml"/><Relationship Id="rId11" Type="http://schemas.openxmlformats.org/officeDocument/2006/relationships/image" Target="../media/image73.png"/><Relationship Id="rId5" Type="http://schemas.openxmlformats.org/officeDocument/2006/relationships/image" Target="../media/image58.wmf"/><Relationship Id="rId10" Type="http://schemas.openxmlformats.org/officeDocument/2006/relationships/customXml" Target="../ink/ink71.xml"/><Relationship Id="rId4" Type="http://schemas.openxmlformats.org/officeDocument/2006/relationships/oleObject" Target="../embeddings/oleObject13.bin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7" Type="http://schemas.openxmlformats.org/officeDocument/2006/relationships/image" Target="../media/image82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81.png"/><Relationship Id="rId4" Type="http://schemas.openxmlformats.org/officeDocument/2006/relationships/customXml" Target="../ink/ink7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4.png"/><Relationship Id="rId5" Type="http://schemas.openxmlformats.org/officeDocument/2006/relationships/customXml" Target="../ink/ink76.xml"/><Relationship Id="rId4" Type="http://schemas.openxmlformats.org/officeDocument/2006/relationships/image" Target="../media/image6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3.png"/><Relationship Id="rId5" Type="http://schemas.openxmlformats.org/officeDocument/2006/relationships/customXml" Target="../ink/ink77.xml"/><Relationship Id="rId4" Type="http://schemas.openxmlformats.org/officeDocument/2006/relationships/image" Target="../media/image6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.au/url?sa=i&amp;rct=j&amp;q=&amp;esrc=s&amp;source=images&amp;cd=&amp;cad=rja&amp;uact=8&amp;ved=0CAcQjRw&amp;url=http://mste.illinois.edu/nwaight/ohm/inventions.html&amp;ei=1OedVZ71FOO_mwXT-IGwCw&amp;bvm=bv.96952980,d.dGY&amp;psig=AFQjCNGpB0kjlwE2aTkx-wfmNiFY1o0c0A&amp;ust=1436498251810327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.au/url?sa=i&amp;rct=j&amp;q=&amp;esrc=s&amp;source=images&amp;cd=&amp;cad=rja&amp;uact=8&amp;ved=0CAcQjRw&amp;url=http://www.daviddarling.info/encyclopedia/V/Volta.html&amp;ei=zeadVfL7G8O3mAW3n56wDA&amp;bvm=bv.96952980,d.dGY&amp;psig=AFQjCNFV6KJRCWIA0Tziox8rePJa0omPgg&amp;ust=14364979788936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au/url?sa=i&amp;rct=j&amp;q=&amp;esrc=s&amp;source=images&amp;cd=&amp;cad=rja&amp;uact=8&amp;ved=0CAcQjRw&amp;url=http://moonmentum.com/blog/tag/andre-marie-ampere/&amp;ei=ieedVeD0OYPTmgXgmIDQBw&amp;bvm=bv.96952980,d.dGY&amp;psig=AFQjCNGcpm6qKs1J2qROzxloGd3o2thayQ&amp;ust=1436498161797921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www.google.com.au/url?sa=i&amp;rct=j&amp;q=&amp;esrc=s&amp;source=images&amp;cd=&amp;ved=0CAcQjRw&amp;url=https://simple.wikipedia.org/wiki/Coulomb's_law&amp;ei=OeedVbe-KoPwmAWj-LjQAg&amp;bvm=bv.96952980,d.dGY&amp;psig=AFQjCNGsT8_0nuKcz8RicjvrPs_Ekdvzmw&amp;ust=1436498097419867" TargetMode="External"/><Relationship Id="rId9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oleObject" Target="../embeddings/oleObject17.bin"/><Relationship Id="rId7" Type="http://schemas.openxmlformats.org/officeDocument/2006/relationships/customXml" Target="../ink/ink7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8.png"/><Relationship Id="rId5" Type="http://schemas.openxmlformats.org/officeDocument/2006/relationships/customXml" Target="../ink/ink78.xml"/><Relationship Id="rId4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6.xml"/><Relationship Id="rId18" Type="http://schemas.openxmlformats.org/officeDocument/2006/relationships/image" Target="../media/image96.png"/><Relationship Id="rId26" Type="http://schemas.openxmlformats.org/officeDocument/2006/relationships/image" Target="../media/image77.png"/><Relationship Id="rId39" Type="http://schemas.openxmlformats.org/officeDocument/2006/relationships/customXml" Target="../ink/ink99.xml"/><Relationship Id="rId21" Type="http://schemas.openxmlformats.org/officeDocument/2006/relationships/customXml" Target="../ink/ink90.xml"/><Relationship Id="rId34" Type="http://schemas.openxmlformats.org/officeDocument/2006/relationships/image" Target="../media/image830.png"/><Relationship Id="rId7" Type="http://schemas.openxmlformats.org/officeDocument/2006/relationships/customXml" Target="../ink/ink83.xml"/><Relationship Id="rId2" Type="http://schemas.openxmlformats.org/officeDocument/2006/relationships/image" Target="../media/image71.png"/><Relationship Id="rId16" Type="http://schemas.openxmlformats.org/officeDocument/2006/relationships/image" Target="../media/image910.png"/><Relationship Id="rId20" Type="http://schemas.openxmlformats.org/officeDocument/2006/relationships/image" Target="../media/image97.png"/><Relationship Id="rId29" Type="http://schemas.openxmlformats.org/officeDocument/2006/relationships/customXml" Target="../ink/ink94.xml"/><Relationship Id="rId41" Type="http://schemas.openxmlformats.org/officeDocument/2006/relationships/customXml" Target="../ink/ink10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customXml" Target="../ink/ink85.xml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customXml" Target="../ink/ink98.xml"/><Relationship Id="rId40" Type="http://schemas.openxmlformats.org/officeDocument/2006/relationships/image" Target="../media/image100.png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28" Type="http://schemas.openxmlformats.org/officeDocument/2006/relationships/image" Target="../media/image78.png"/><Relationship Id="rId36" Type="http://schemas.openxmlformats.org/officeDocument/2006/relationships/image" Target="../media/image850.png"/><Relationship Id="rId10" Type="http://schemas.openxmlformats.org/officeDocument/2006/relationships/image" Target="../media/image95.png"/><Relationship Id="rId19" Type="http://schemas.openxmlformats.org/officeDocument/2006/relationships/customXml" Target="../ink/ink89.xml"/><Relationship Id="rId31" Type="http://schemas.openxmlformats.org/officeDocument/2006/relationships/customXml" Target="../ink/ink95.xml"/><Relationship Id="rId4" Type="http://schemas.openxmlformats.org/officeDocument/2006/relationships/image" Target="../media/image92.png"/><Relationship Id="rId9" Type="http://schemas.openxmlformats.org/officeDocument/2006/relationships/customXml" Target="../ink/ink84.xml"/><Relationship Id="rId14" Type="http://schemas.openxmlformats.org/officeDocument/2006/relationships/image" Target="../media/image870.png"/><Relationship Id="rId22" Type="http://schemas.openxmlformats.org/officeDocument/2006/relationships/image" Target="../media/image98.png"/><Relationship Id="rId27" Type="http://schemas.openxmlformats.org/officeDocument/2006/relationships/customXml" Target="../ink/ink93.xml"/><Relationship Id="rId30" Type="http://schemas.openxmlformats.org/officeDocument/2006/relationships/image" Target="../media/image790.png"/><Relationship Id="rId35" Type="http://schemas.openxmlformats.org/officeDocument/2006/relationships/customXml" Target="../ink/ink97.xml"/><Relationship Id="rId8" Type="http://schemas.openxmlformats.org/officeDocument/2006/relationships/image" Target="../media/image94.png"/><Relationship Id="rId3" Type="http://schemas.openxmlformats.org/officeDocument/2006/relationships/customXml" Target="../ink/ink81.xml"/><Relationship Id="rId12" Type="http://schemas.openxmlformats.org/officeDocument/2006/relationships/image" Target="../media/image860.png"/><Relationship Id="rId17" Type="http://schemas.openxmlformats.org/officeDocument/2006/relationships/customXml" Target="../ink/ink88.xml"/><Relationship Id="rId25" Type="http://schemas.openxmlformats.org/officeDocument/2006/relationships/customXml" Target="../ink/ink92.xml"/><Relationship Id="rId33" Type="http://schemas.openxmlformats.org/officeDocument/2006/relationships/customXml" Target="../ink/ink96.xml"/><Relationship Id="rId38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980.png"/><Relationship Id="rId12" Type="http://schemas.openxmlformats.org/officeDocument/2006/relationships/customXml" Target="../ink/ink106.xml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1000.png"/><Relationship Id="rId5" Type="http://schemas.openxmlformats.org/officeDocument/2006/relationships/image" Target="../media/image970.png"/><Relationship Id="rId15" Type="http://schemas.openxmlformats.org/officeDocument/2006/relationships/image" Target="../media/image1020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990.png"/><Relationship Id="rId14" Type="http://schemas.openxmlformats.org/officeDocument/2006/relationships/customXml" Target="../ink/ink10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customXml" Target="../ink/ink113.xml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112.xml"/><Relationship Id="rId4" Type="http://schemas.openxmlformats.org/officeDocument/2006/relationships/customXml" Target="../ink/ink109.xml"/><Relationship Id="rId9" Type="http://schemas.openxmlformats.org/officeDocument/2006/relationships/image" Target="../media/image106.png"/><Relationship Id="rId14" Type="http://schemas.openxmlformats.org/officeDocument/2006/relationships/customXml" Target="../ink/ink1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7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7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5" Type="http://schemas.openxmlformats.org/officeDocument/2006/relationships/image" Target="../media/image118.png"/><Relationship Id="rId4" Type="http://schemas.openxmlformats.org/officeDocument/2006/relationships/customXml" Target="../ink/ink116.xml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AU" dirty="0"/>
          </a:p>
          <a:p>
            <a:pPr eaLnBrk="1" hangingPunct="1">
              <a:buFont typeface="Wingdings" pitchFamily="2" charset="2"/>
              <a:buNone/>
            </a:pPr>
            <a:endParaRPr lang="en-AU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395288" y="1974850"/>
            <a:ext cx="8640762" cy="14318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</a:pPr>
            <a:endParaRPr lang="en-AU" sz="2000" b="1" dirty="0">
              <a:solidFill>
                <a:srgbClr val="FFFF00"/>
              </a:solidFill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Introductory Circuit Analysis, </a:t>
            </a:r>
            <a:r>
              <a:rPr lang="en-AU" sz="2000" b="1" dirty="0" err="1">
                <a:latin typeface="Verdana" pitchFamily="34" charset="0"/>
              </a:rPr>
              <a:t>Boylestad</a:t>
            </a:r>
            <a:r>
              <a:rPr lang="en-AU" sz="2000" b="1" dirty="0">
                <a:latin typeface="Verdana" pitchFamily="34" charset="0"/>
              </a:rPr>
              <a:t>,  12</a:t>
            </a:r>
            <a:r>
              <a:rPr lang="en-AU" sz="2000" b="1" baseline="30000" dirty="0">
                <a:latin typeface="Verdana" pitchFamily="34" charset="0"/>
              </a:rPr>
              <a:t>th</a:t>
            </a:r>
            <a:r>
              <a:rPr lang="en-AU" sz="2000" b="1" dirty="0">
                <a:latin typeface="Verdana" pitchFamily="34" charset="0"/>
              </a:rPr>
              <a:t> Ed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US" sz="2000" b="1" dirty="0">
              <a:latin typeface="Verdana" pitchFamily="34" charset="0"/>
            </a:endParaRP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393700" y="1139825"/>
            <a:ext cx="7632700" cy="467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  <a:spcBef>
                <a:spcPct val="50000"/>
              </a:spcBef>
            </a:pPr>
            <a:r>
              <a:rPr lang="en-AU" sz="2800" b="1" dirty="0">
                <a:latin typeface="Verdana" pitchFamily="34" charset="0"/>
              </a:rPr>
              <a:t>ENGG104 Electrical Systems</a:t>
            </a:r>
            <a:endParaRPr lang="en-US" sz="2800" b="1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97419A-9135-4A2B-8432-3CD396A1611C}" type="slidenum">
              <a:rPr lang="en-AU" altLang="en-US" smtClean="0"/>
              <a:pPr>
                <a:defRPr/>
              </a:pPr>
              <a:t>1</a:t>
            </a:fld>
            <a:r>
              <a:rPr lang="en-AU" altLang="en-US" dirty="0"/>
              <a:t>/59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52293" y="4108361"/>
            <a:ext cx="260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Lecture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ED31B-CB17-4FC0-8A88-0DF0A416895A}"/>
              </a:ext>
            </a:extLst>
          </p:cNvPr>
          <p:cNvSpPr txBox="1"/>
          <p:nvPr/>
        </p:nvSpPr>
        <p:spPr>
          <a:xfrm>
            <a:off x="528320" y="3149600"/>
            <a:ext cx="299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Attribution Nidhal Abdulaziz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Voltage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</a:t>
            </a:r>
            <a:r>
              <a:rPr lang="en-US" i="1" dirty="0"/>
              <a:t>every source of voltage is established by simply creating a separation of positive and negative charges.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24BE28C-BB2A-44F3-9A2C-1FA347AD05C3}"/>
                  </a:ext>
                </a:extLst>
              </p14:cNvPr>
              <p14:cNvContentPartPr/>
              <p14:nvPr/>
            </p14:nvContentPartPr>
            <p14:xfrm>
              <a:off x="1700640" y="3775248"/>
              <a:ext cx="4112280" cy="2619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24BE28C-BB2A-44F3-9A2C-1FA347AD05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999" y="3766248"/>
                <a:ext cx="4129922" cy="26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10FC64-4491-4E78-8F09-65A1F6AB23C1}"/>
                  </a:ext>
                </a:extLst>
              </p14:cNvPr>
              <p14:cNvContentPartPr/>
              <p14:nvPr/>
            </p14:nvContentPartPr>
            <p14:xfrm>
              <a:off x="1573513" y="4134037"/>
              <a:ext cx="120240" cy="13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10FC64-4491-4E78-8F09-65A1F6AB23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513" y="4125037"/>
                <a:ext cx="137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3C774B-17E7-462A-90DA-A8334B30DB46}"/>
                  </a:ext>
                </a:extLst>
              </p14:cNvPr>
              <p14:cNvContentPartPr/>
              <p14:nvPr/>
            </p14:nvContentPartPr>
            <p14:xfrm>
              <a:off x="3092353" y="4150237"/>
              <a:ext cx="11376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3C774B-17E7-462A-90DA-A8334B30DB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353" y="4141237"/>
                <a:ext cx="131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81B235-B333-4043-870A-082B9FBA7603}"/>
                  </a:ext>
                </a:extLst>
              </p14:cNvPr>
              <p14:cNvContentPartPr/>
              <p14:nvPr/>
            </p14:nvContentPartPr>
            <p14:xfrm>
              <a:off x="4889833" y="4964557"/>
              <a:ext cx="549720" cy="37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81B235-B333-4043-870A-082B9FBA76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1193" y="4955557"/>
                <a:ext cx="567360" cy="39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136650" y="3130550"/>
            <a:ext cx="525463" cy="541338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AU">
              <a:ln>
                <a:solidFill>
                  <a:schemeClr val="tx1"/>
                </a:solidFill>
                <a:prstDash val="dash"/>
              </a:ln>
              <a:cs typeface="+mn-cs"/>
            </a:endParaRPr>
          </a:p>
        </p:txBody>
      </p:sp>
      <p:sp>
        <p:nvSpPr>
          <p:cNvPr id="4105" name="Title 1"/>
          <p:cNvSpPr>
            <a:spLocks noGrp="1"/>
          </p:cNvSpPr>
          <p:nvPr>
            <p:ph type="title"/>
          </p:nvPr>
        </p:nvSpPr>
        <p:spPr>
          <a:xfrm>
            <a:off x="415925" y="714375"/>
            <a:ext cx="7758113" cy="684213"/>
          </a:xfrm>
        </p:spPr>
        <p:txBody>
          <a:bodyPr/>
          <a:lstStyle/>
          <a:p>
            <a:pPr eaLnBrk="1" hangingPunct="1"/>
            <a:r>
              <a:rPr lang="en-AU" sz="4000"/>
              <a:t>Voltage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136650" y="3130550"/>
            <a:ext cx="525463" cy="541338"/>
          </a:xfrm>
          <a:prstGeom prst="ellipse">
            <a:avLst/>
          </a:prstGeom>
          <a:solidFill>
            <a:srgbClr val="00B0F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/>
            <a:endParaRPr lang="en-AU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192213" y="4405313"/>
          <a:ext cx="5175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2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4405313"/>
                        <a:ext cx="5175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83413" y="4349750"/>
          <a:ext cx="4286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3" name="Equation" r:id="rId5" imgW="139680" imgH="164880" progId="Equation.3">
                  <p:embed/>
                </p:oleObj>
              </mc:Choice>
              <mc:Fallback>
                <p:oleObj name="Equation" r:id="rId5" imgW="139680" imgH="164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13" y="4349750"/>
                        <a:ext cx="428625" cy="512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3173413" y="4818063"/>
          <a:ext cx="250666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4" name="Equation" r:id="rId7" imgW="736560" imgH="241200" progId="Equation.3">
                  <p:embed/>
                </p:oleObj>
              </mc:Choice>
              <mc:Fallback>
                <p:oleObj name="Equation" r:id="rId7" imgW="7365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3" y="4818063"/>
                        <a:ext cx="2506662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ight Arrow 11"/>
          <p:cNvSpPr>
            <a:spLocks noChangeArrowheads="1"/>
          </p:cNvSpPr>
          <p:nvPr/>
        </p:nvSpPr>
        <p:spPr bwMode="auto">
          <a:xfrm>
            <a:off x="277813" y="3311525"/>
            <a:ext cx="706437" cy="249238"/>
          </a:xfrm>
          <a:prstGeom prst="rightArrow">
            <a:avLst>
              <a:gd name="adj1" fmla="val 50000"/>
              <a:gd name="adj2" fmla="val 50022"/>
            </a:avLst>
          </a:prstGeom>
          <a:solidFill>
            <a:schemeClr val="accent1">
              <a:alpha val="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/>
            <a:endParaRPr lang="en-AU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515938" y="2551113"/>
          <a:ext cx="22939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5" name="Equation" r:id="rId9" imgW="736560" imgH="177480" progId="Equation.3">
                  <p:embed/>
                </p:oleObj>
              </mc:Choice>
              <mc:Fallback>
                <p:oleObj name="Equation" r:id="rId9" imgW="73656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2551113"/>
                        <a:ext cx="2293937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8" name="Straight Connector 14"/>
          <p:cNvCxnSpPr>
            <a:cxnSpLocks noChangeShapeType="1"/>
          </p:cNvCxnSpPr>
          <p:nvPr/>
        </p:nvCxnSpPr>
        <p:spPr bwMode="auto">
          <a:xfrm flipV="1">
            <a:off x="1690688" y="4641850"/>
            <a:ext cx="5319712" cy="127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063625" y="3770313"/>
          <a:ext cx="7794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6" name="Equation" r:id="rId11" imgW="228600" imgH="177480" progId="Equation.3">
                  <p:embed/>
                </p:oleObj>
              </mc:Choice>
              <mc:Fallback>
                <p:oleObj name="Equation" r:id="rId11" imgW="22860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3770313"/>
                        <a:ext cx="779463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TextBox 18"/>
          <p:cNvSpPr txBox="1">
            <a:spLocks noChangeArrowheads="1"/>
          </p:cNvSpPr>
          <p:nvPr/>
        </p:nvSpPr>
        <p:spPr bwMode="auto">
          <a:xfrm>
            <a:off x="415925" y="1398588"/>
            <a:ext cx="85264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AU" sz="2000">
                <a:latin typeface="Calibri" pitchFamily="34" charset="0"/>
              </a:rPr>
              <a:t>A potential difference of 1 volt (V) exists between 2 points if 1 joule (J) of energy is released in moving 1 Coulomb (C) of charge</a:t>
            </a:r>
          </a:p>
        </p:txBody>
      </p:sp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3914775" y="2190750"/>
          <a:ext cx="30686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7" name="Equation" r:id="rId13" imgW="1600200" imgH="419040" progId="Equation.3">
                  <p:embed/>
                </p:oleObj>
              </mc:Choice>
              <mc:Fallback>
                <p:oleObj name="Equation" r:id="rId13" imgW="160020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2190750"/>
                        <a:ext cx="3068638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577F9-1664-446B-B0CF-4FEDD1D91392}" type="slidenum">
              <a:rPr lang="en-AU" altLang="en-US"/>
              <a:pPr>
                <a:defRPr/>
              </a:pPr>
              <a:t>11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762E7F-868E-436A-9DA9-1CC105E01B36}"/>
                  </a:ext>
                </a:extLst>
              </p14:cNvPr>
              <p14:cNvContentPartPr/>
              <p14:nvPr/>
            </p14:nvContentPartPr>
            <p14:xfrm>
              <a:off x="6848640" y="5111208"/>
              <a:ext cx="596520" cy="531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762E7F-868E-436A-9DA9-1CC105E01B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39645" y="5102208"/>
                <a:ext cx="614149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9CE5CA-4B2F-41ED-BEA5-FCF584DC5A83}"/>
                  </a:ext>
                </a:extLst>
              </p14:cNvPr>
              <p14:cNvContentPartPr/>
              <p14:nvPr/>
            </p14:nvContentPartPr>
            <p14:xfrm>
              <a:off x="7634880" y="4209408"/>
              <a:ext cx="394200" cy="46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9CE5CA-4B2F-41ED-BEA5-FCF584DC5A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26240" y="4200408"/>
                <a:ext cx="4118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D6C882-B2AC-4AB8-939B-05491030B2B2}"/>
                  </a:ext>
                </a:extLst>
              </p14:cNvPr>
              <p14:cNvContentPartPr/>
              <p14:nvPr/>
            </p14:nvContentPartPr>
            <p14:xfrm>
              <a:off x="8265960" y="4424328"/>
              <a:ext cx="309240" cy="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D6C882-B2AC-4AB8-939B-05491030B2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6960" y="4415328"/>
                <a:ext cx="326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A46129-2E1B-44CF-80DF-5B02E59FE1E8}"/>
                  </a:ext>
                </a:extLst>
              </p14:cNvPr>
              <p14:cNvContentPartPr/>
              <p14:nvPr/>
            </p14:nvContentPartPr>
            <p14:xfrm>
              <a:off x="8147160" y="5219928"/>
              <a:ext cx="550080" cy="37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A46129-2E1B-44CF-80DF-5B02E59FE1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38160" y="5210928"/>
                <a:ext cx="567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4761B7-F435-40E7-96BD-F20BC664ADB0}"/>
                  </a:ext>
                </a:extLst>
              </p14:cNvPr>
              <p14:cNvContentPartPr/>
              <p14:nvPr/>
            </p14:nvContentPartPr>
            <p14:xfrm>
              <a:off x="8312040" y="5312088"/>
              <a:ext cx="167400" cy="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4761B7-F435-40E7-96BD-F20BC664AD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03040" y="5303448"/>
                <a:ext cx="185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AD8236-3CB1-46EB-B1DF-EB48AC108302}"/>
                  </a:ext>
                </a:extLst>
              </p14:cNvPr>
              <p14:cNvContentPartPr/>
              <p14:nvPr/>
            </p14:nvContentPartPr>
            <p14:xfrm>
              <a:off x="8357400" y="5430888"/>
              <a:ext cx="9972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AD8236-3CB1-46EB-B1DF-EB48AC1083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48760" y="5421888"/>
                <a:ext cx="117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90406D8-3C89-4FF9-A0C5-EC36AA750F1F}"/>
                  </a:ext>
                </a:extLst>
              </p14:cNvPr>
              <p14:cNvContentPartPr/>
              <p14:nvPr/>
            </p14:nvContentPartPr>
            <p14:xfrm>
              <a:off x="8375760" y="5540688"/>
              <a:ext cx="100800" cy="18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90406D8-3C89-4FF9-A0C5-EC36AA750F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66760" y="5532048"/>
                <a:ext cx="118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9C730DA-A963-4E9C-8999-ED17BE24BB64}"/>
                  </a:ext>
                </a:extLst>
              </p14:cNvPr>
              <p14:cNvContentPartPr/>
              <p14:nvPr/>
            </p14:nvContentPartPr>
            <p14:xfrm>
              <a:off x="7616880" y="5366088"/>
              <a:ext cx="255240" cy="10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9C730DA-A963-4E9C-8999-ED17BE24BB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07880" y="5357448"/>
                <a:ext cx="272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C2DA6B-C87D-4F79-A950-C24D5B388375}"/>
                  </a:ext>
                </a:extLst>
              </p14:cNvPr>
              <p14:cNvContentPartPr/>
              <p14:nvPr/>
            </p14:nvContentPartPr>
            <p14:xfrm>
              <a:off x="7561800" y="6034608"/>
              <a:ext cx="314640" cy="4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C2DA6B-C87D-4F79-A950-C24D5B38837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53160" y="6025608"/>
                <a:ext cx="332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62905D-E8B8-4776-B177-3E1259BCED00}"/>
                  </a:ext>
                </a:extLst>
              </p14:cNvPr>
              <p14:cNvContentPartPr/>
              <p14:nvPr/>
            </p14:nvContentPartPr>
            <p14:xfrm>
              <a:off x="7644240" y="6135408"/>
              <a:ext cx="157680" cy="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62905D-E8B8-4776-B177-3E1259BCED0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35240" y="6126408"/>
                <a:ext cx="175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89464B-75C2-4802-A128-22E2EBF85BBB}"/>
                  </a:ext>
                </a:extLst>
              </p14:cNvPr>
              <p14:cNvContentPartPr/>
              <p14:nvPr/>
            </p14:nvContentPartPr>
            <p14:xfrm>
              <a:off x="7671600" y="6217128"/>
              <a:ext cx="13320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89464B-75C2-4802-A128-22E2EBF85BB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62960" y="6208488"/>
                <a:ext cx="150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F7EC62-E1CD-4CB6-A036-0D73EAF57DDC}"/>
                  </a:ext>
                </a:extLst>
              </p14:cNvPr>
              <p14:cNvContentPartPr/>
              <p14:nvPr/>
            </p14:nvContentPartPr>
            <p14:xfrm>
              <a:off x="7699320" y="6281568"/>
              <a:ext cx="174240" cy="28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F7EC62-E1CD-4CB6-A036-0D73EAF57DD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90320" y="6272928"/>
                <a:ext cx="191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534402-A3F6-47B4-A39F-48282F786589}"/>
                  </a:ext>
                </a:extLst>
              </p14:cNvPr>
              <p14:cNvContentPartPr/>
              <p14:nvPr/>
            </p14:nvContentPartPr>
            <p14:xfrm>
              <a:off x="7113960" y="3017088"/>
              <a:ext cx="859680" cy="678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534402-A3F6-47B4-A39F-48282F7865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04964" y="3008453"/>
                <a:ext cx="877313" cy="69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5D7451-2EA3-4153-9900-98B0A6333575}"/>
                  </a:ext>
                </a:extLst>
              </p14:cNvPr>
              <p14:cNvContentPartPr/>
              <p14:nvPr/>
            </p14:nvContentPartPr>
            <p14:xfrm>
              <a:off x="7401553" y="1931650"/>
              <a:ext cx="1350720" cy="167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5D7451-2EA3-4153-9900-98B0A633357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92553" y="1923008"/>
                <a:ext cx="1368360" cy="16963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0.63472 -0.01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0" y="-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66" y="998807"/>
            <a:ext cx="8236634" cy="800332"/>
          </a:xfrm>
        </p:spPr>
        <p:txBody>
          <a:bodyPr/>
          <a:lstStyle/>
          <a:p>
            <a:r>
              <a:rPr lang="en-AU" dirty="0"/>
              <a:t>Voltage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661182" y="1799138"/>
            <a:ext cx="8025618" cy="3834863"/>
            <a:chOff x="256" y="1703"/>
            <a:chExt cx="4648" cy="225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703"/>
              <a:ext cx="4648" cy="144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52" y="3569"/>
              <a:ext cx="2630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2.5 </a:t>
              </a:r>
              <a:r>
                <a:rPr lang="en-US" i="1"/>
                <a:t>Defining the voltage between two points.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EB6AEC-7189-4773-93E5-E622095C4338}"/>
                  </a:ext>
                </a:extLst>
              </p14:cNvPr>
              <p14:cNvContentPartPr/>
              <p14:nvPr/>
            </p14:nvContentPartPr>
            <p14:xfrm>
              <a:off x="3380944" y="1524921"/>
              <a:ext cx="128520" cy="233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EB6AEC-7189-4773-93E5-E622095C43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1944" y="1515921"/>
                <a:ext cx="14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4EA8A9-F5F9-4FF4-93C8-34A2EB3EFF7F}"/>
                  </a:ext>
                </a:extLst>
              </p14:cNvPr>
              <p14:cNvContentPartPr/>
              <p14:nvPr/>
            </p14:nvContentPartPr>
            <p14:xfrm>
              <a:off x="3570664" y="1649481"/>
              <a:ext cx="68400" cy="2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4EA8A9-F5F9-4FF4-93C8-34A2EB3EFF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024" y="1640481"/>
                <a:ext cx="86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193E21-17D3-4CF8-919F-3926A04801C4}"/>
                  </a:ext>
                </a:extLst>
              </p14:cNvPr>
              <p14:cNvContentPartPr/>
              <p14:nvPr/>
            </p14:nvContentPartPr>
            <p14:xfrm>
              <a:off x="3579304" y="1722201"/>
              <a:ext cx="921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193E21-17D3-4CF8-919F-3926A04801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0664" y="1713201"/>
                <a:ext cx="10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45E632D-87B5-4AE8-BC16-FD839403C379}"/>
                  </a:ext>
                </a:extLst>
              </p14:cNvPr>
              <p14:cNvContentPartPr/>
              <p14:nvPr/>
            </p14:nvContentPartPr>
            <p14:xfrm>
              <a:off x="3911584" y="1487841"/>
              <a:ext cx="426960" cy="348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45E632D-87B5-4AE8-BC16-FD839403C3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2937" y="1479210"/>
                <a:ext cx="444615" cy="365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350C1C-CC4A-4010-A75E-DFE2B0E423E1}"/>
                  </a:ext>
                </a:extLst>
              </p14:cNvPr>
              <p14:cNvContentPartPr/>
              <p14:nvPr/>
            </p14:nvContentPartPr>
            <p14:xfrm>
              <a:off x="4623304" y="1559121"/>
              <a:ext cx="90360" cy="164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350C1C-CC4A-4010-A75E-DFE2B0E423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664" y="1550121"/>
                <a:ext cx="1080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04533F-97C1-4A2C-8BFA-FF9499445F92}"/>
                  </a:ext>
                </a:extLst>
              </p14:cNvPr>
              <p14:cNvContentPartPr/>
              <p14:nvPr/>
            </p14:nvContentPartPr>
            <p14:xfrm>
              <a:off x="4430344" y="1509441"/>
              <a:ext cx="127800" cy="177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04533F-97C1-4A2C-8BFA-FF9499445F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1369" y="1500801"/>
                <a:ext cx="14539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1F44B4-D73E-4EC4-8C19-23E2A12BB2BE}"/>
                  </a:ext>
                </a:extLst>
              </p14:cNvPr>
              <p14:cNvContentPartPr/>
              <p14:nvPr/>
            </p14:nvContentPartPr>
            <p14:xfrm>
              <a:off x="4002304" y="1870521"/>
              <a:ext cx="565200" cy="21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1F44B4-D73E-4EC4-8C19-23E2A12BB2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93658" y="1861521"/>
                <a:ext cx="582851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B7897F-2EB8-45A5-A2C6-2951C5D2432E}"/>
                  </a:ext>
                </a:extLst>
              </p14:cNvPr>
              <p14:cNvContentPartPr/>
              <p14:nvPr/>
            </p14:nvContentPartPr>
            <p14:xfrm>
              <a:off x="4925704" y="1891761"/>
              <a:ext cx="117000" cy="15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B7897F-2EB8-45A5-A2C6-2951C5D243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17064" y="1882761"/>
                <a:ext cx="134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1E00C4A-8391-4C08-93FF-4AF8E78BF1C4}"/>
                  </a:ext>
                </a:extLst>
              </p14:cNvPr>
              <p14:cNvContentPartPr/>
              <p14:nvPr/>
            </p14:nvContentPartPr>
            <p14:xfrm>
              <a:off x="5110024" y="1766841"/>
              <a:ext cx="229680" cy="345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1E00C4A-8391-4C08-93FF-4AF8E78BF1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1384" y="1757841"/>
                <a:ext cx="2473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726E23-62EC-42C4-B064-AA4D142D44FD}"/>
                  </a:ext>
                </a:extLst>
              </p14:cNvPr>
              <p14:cNvContentPartPr/>
              <p14:nvPr/>
            </p14:nvContentPartPr>
            <p14:xfrm>
              <a:off x="4627984" y="1892121"/>
              <a:ext cx="227880" cy="156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726E23-62EC-42C4-B064-AA4D142D44F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19344" y="1883481"/>
                <a:ext cx="245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3BCEC8-FEC1-41F5-B197-6C62EC276082}"/>
                  </a:ext>
                </a:extLst>
              </p14:cNvPr>
              <p14:cNvContentPartPr/>
              <p14:nvPr/>
            </p14:nvContentPartPr>
            <p14:xfrm>
              <a:off x="8476384" y="2537961"/>
              <a:ext cx="242280" cy="722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3BCEC8-FEC1-41F5-B197-6C62EC2760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7744" y="2529321"/>
                <a:ext cx="2599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8444C6-7469-4C02-B44E-231C13D78D8A}"/>
                  </a:ext>
                </a:extLst>
              </p14:cNvPr>
              <p14:cNvContentPartPr/>
              <p14:nvPr/>
            </p14:nvContentPartPr>
            <p14:xfrm>
              <a:off x="7641184" y="1669641"/>
              <a:ext cx="69480" cy="180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8444C6-7469-4C02-B44E-231C13D78D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32184" y="1661001"/>
                <a:ext cx="87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3D36D5-7498-4871-BC6D-2D0387E2DCEF}"/>
                  </a:ext>
                </a:extLst>
              </p14:cNvPr>
              <p14:cNvContentPartPr/>
              <p14:nvPr/>
            </p14:nvContentPartPr>
            <p14:xfrm>
              <a:off x="6443104" y="1437801"/>
              <a:ext cx="1120320" cy="386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3D36D5-7498-4871-BC6D-2D0387E2DC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4464" y="1429161"/>
                <a:ext cx="11379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14D527-F7D7-48E3-A896-AB712BF364D1}"/>
                  </a:ext>
                </a:extLst>
              </p14:cNvPr>
              <p14:cNvContentPartPr/>
              <p14:nvPr/>
            </p14:nvContentPartPr>
            <p14:xfrm>
              <a:off x="7979944" y="1671801"/>
              <a:ext cx="790200" cy="169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14D527-F7D7-48E3-A896-AB712BF364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71300" y="1663143"/>
                <a:ext cx="807848" cy="18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5E7FD20-C3F4-4DE1-BEF9-EB60CE2D0E4C}"/>
                  </a:ext>
                </a:extLst>
              </p14:cNvPr>
              <p14:cNvContentPartPr/>
              <p14:nvPr/>
            </p14:nvContentPartPr>
            <p14:xfrm>
              <a:off x="8860504" y="1650921"/>
              <a:ext cx="84600" cy="179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5E7FD20-C3F4-4DE1-BEF9-EB60CE2D0E4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51504" y="1642281"/>
                <a:ext cx="1022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90AAD70-2609-4EFD-877E-E4421D0173F8}"/>
                  </a:ext>
                </a:extLst>
              </p14:cNvPr>
              <p14:cNvContentPartPr/>
              <p14:nvPr/>
            </p14:nvContentPartPr>
            <p14:xfrm>
              <a:off x="7513744" y="1924881"/>
              <a:ext cx="351360" cy="244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90AAD70-2609-4EFD-877E-E4421D0173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05095" y="1916241"/>
                <a:ext cx="369018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58A60C4-146F-4F1B-B0C5-2F5942726EA8}"/>
                  </a:ext>
                </a:extLst>
              </p14:cNvPr>
              <p14:cNvContentPartPr/>
              <p14:nvPr/>
            </p14:nvContentPartPr>
            <p14:xfrm>
              <a:off x="7670704" y="2225481"/>
              <a:ext cx="155520" cy="123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58A60C4-146F-4F1B-B0C5-2F5942726EA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62044" y="2216507"/>
                <a:ext cx="173201" cy="140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C2BE99B-FE6C-4AFA-A837-120195788281}"/>
                  </a:ext>
                </a:extLst>
              </p14:cNvPr>
              <p14:cNvContentPartPr/>
              <p14:nvPr/>
            </p14:nvContentPartPr>
            <p14:xfrm>
              <a:off x="8029624" y="1977441"/>
              <a:ext cx="896760" cy="433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C2BE99B-FE6C-4AFA-A837-12019578828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20981" y="1968441"/>
                <a:ext cx="914407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90E84C-B675-404F-AB1A-3A58DEDA10A7}"/>
                  </a:ext>
                </a:extLst>
              </p14:cNvPr>
              <p14:cNvContentPartPr/>
              <p14:nvPr/>
            </p14:nvContentPartPr>
            <p14:xfrm>
              <a:off x="8865544" y="2492961"/>
              <a:ext cx="66600" cy="66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90E84C-B675-404F-AB1A-3A58DEDA10A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56904" y="2484321"/>
                <a:ext cx="842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25CA515-BF66-4582-AE5E-6A59522E51D3}"/>
                  </a:ext>
                </a:extLst>
              </p14:cNvPr>
              <p14:cNvContentPartPr/>
              <p14:nvPr/>
            </p14:nvContentPartPr>
            <p14:xfrm>
              <a:off x="9022864" y="2401881"/>
              <a:ext cx="66240" cy="198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25CA515-BF66-4582-AE5E-6A59522E51D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013864" y="2392881"/>
                <a:ext cx="838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49BD073-DF1C-443E-941E-D2B8980DCB8D}"/>
                  </a:ext>
                </a:extLst>
              </p14:cNvPr>
              <p14:cNvContentPartPr/>
              <p14:nvPr/>
            </p14:nvContentPartPr>
            <p14:xfrm>
              <a:off x="7243680" y="2763160"/>
              <a:ext cx="1717560" cy="2669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49BD073-DF1C-443E-941E-D2B8980DCB8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35040" y="2754520"/>
                <a:ext cx="1735200" cy="26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000F48B-B64E-4A61-9481-77E09086AB50}"/>
                  </a:ext>
                </a:extLst>
              </p14:cNvPr>
              <p14:cNvContentPartPr/>
              <p14:nvPr/>
            </p14:nvContentPartPr>
            <p14:xfrm>
              <a:off x="7060800" y="5610040"/>
              <a:ext cx="1404000" cy="700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000F48B-B64E-4A61-9481-77E09086AB5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52160" y="5601400"/>
                <a:ext cx="142164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221ABD-0D87-4E59-BA48-738FAC8D2E7B}"/>
                  </a:ext>
                </a:extLst>
              </p14:cNvPr>
              <p14:cNvContentPartPr/>
              <p14:nvPr/>
            </p14:nvContentPartPr>
            <p14:xfrm>
              <a:off x="6563280" y="5932960"/>
              <a:ext cx="357120" cy="29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221ABD-0D87-4E59-BA48-738FAC8D2E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54631" y="5923960"/>
                <a:ext cx="374778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747ACA4-4C40-4159-BD40-7C736CEEE80C}"/>
                  </a:ext>
                </a:extLst>
              </p14:cNvPr>
              <p14:cNvContentPartPr/>
              <p14:nvPr/>
            </p14:nvContentPartPr>
            <p14:xfrm>
              <a:off x="5707200" y="6348400"/>
              <a:ext cx="178920" cy="236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747ACA4-4C40-4159-BD40-7C736CEEE80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98560" y="6339760"/>
                <a:ext cx="1965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99C1A1-48ED-47C1-84FE-4D878E8B3940}"/>
                  </a:ext>
                </a:extLst>
              </p14:cNvPr>
              <p14:cNvContentPartPr/>
              <p14:nvPr/>
            </p14:nvContentPartPr>
            <p14:xfrm>
              <a:off x="5272680" y="6206920"/>
              <a:ext cx="329760" cy="351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99C1A1-48ED-47C1-84FE-4D878E8B394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63680" y="6198280"/>
                <a:ext cx="3474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6ED0592-295C-45E9-8C0F-ADFC9B46DA84}"/>
                  </a:ext>
                </a:extLst>
              </p14:cNvPr>
              <p14:cNvContentPartPr/>
              <p14:nvPr/>
            </p14:nvContentPartPr>
            <p14:xfrm>
              <a:off x="7029840" y="6389800"/>
              <a:ext cx="651240" cy="471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6ED0592-295C-45E9-8C0F-ADFC9B46DA8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20835" y="6380807"/>
                <a:ext cx="668890" cy="489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C17BE3-518C-463C-AA22-6912ABF6B447}"/>
                  </a:ext>
                </a:extLst>
              </p14:cNvPr>
              <p14:cNvContentPartPr/>
              <p14:nvPr/>
            </p14:nvContentPartPr>
            <p14:xfrm>
              <a:off x="6185280" y="6298720"/>
              <a:ext cx="741600" cy="372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C17BE3-518C-463C-AA22-6912ABF6B44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76636" y="6289720"/>
                <a:ext cx="759249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EF5846C-D522-4707-B04C-9D7D24D84A06}"/>
                  </a:ext>
                </a:extLst>
              </p14:cNvPr>
              <p14:cNvContentPartPr/>
              <p14:nvPr/>
            </p14:nvContentPartPr>
            <p14:xfrm>
              <a:off x="2680680" y="3532840"/>
              <a:ext cx="479160" cy="470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EF5846C-D522-4707-B04C-9D7D24D84A0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71680" y="3524200"/>
                <a:ext cx="496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A0E3789-F075-41FA-A24E-7B4825371B2A}"/>
                  </a:ext>
                </a:extLst>
              </p14:cNvPr>
              <p14:cNvContentPartPr/>
              <p14:nvPr/>
            </p14:nvContentPartPr>
            <p14:xfrm>
              <a:off x="3909720" y="2974840"/>
              <a:ext cx="835200" cy="87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A0E3789-F075-41FA-A24E-7B4825371B2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900720" y="2965840"/>
                <a:ext cx="852840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AD75CE-56C5-4D1C-894C-23D78B952425}"/>
                  </a:ext>
                </a:extLst>
              </p14:cNvPr>
              <p14:cNvContentPartPr/>
              <p14:nvPr/>
            </p14:nvContentPartPr>
            <p14:xfrm>
              <a:off x="6368880" y="2831920"/>
              <a:ext cx="743400" cy="764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AD75CE-56C5-4D1C-894C-23D78B95242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59880" y="2823280"/>
                <a:ext cx="7610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9C9F0F-20F9-4696-A0A6-2891865B40EE}"/>
                  </a:ext>
                </a:extLst>
              </p14:cNvPr>
              <p14:cNvContentPartPr/>
              <p14:nvPr/>
            </p14:nvContentPartPr>
            <p14:xfrm>
              <a:off x="452171" y="4925458"/>
              <a:ext cx="47628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9C9F0F-20F9-4696-A0A6-2891865B40E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3171" y="4916458"/>
                <a:ext cx="493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D362F8-BA28-47DC-8650-5F52E4E79CDB}"/>
                  </a:ext>
                </a:extLst>
              </p14:cNvPr>
              <p14:cNvContentPartPr/>
              <p14:nvPr/>
            </p14:nvContentPartPr>
            <p14:xfrm>
              <a:off x="1163891" y="5521618"/>
              <a:ext cx="347400" cy="20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D362F8-BA28-47DC-8650-5F52E4E79CD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4891" y="5512618"/>
                <a:ext cx="365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A474D8-3D00-487F-BF0A-F5BFED23DC5B}"/>
                  </a:ext>
                </a:extLst>
              </p14:cNvPr>
              <p14:cNvContentPartPr/>
              <p14:nvPr/>
            </p14:nvContentPartPr>
            <p14:xfrm>
              <a:off x="1173611" y="5651218"/>
              <a:ext cx="431640" cy="37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A474D8-3D00-487F-BF0A-F5BFED23DC5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64971" y="5642578"/>
                <a:ext cx="4492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0AD61D-3AE4-421E-B5F0-9A4785483C59}"/>
                  </a:ext>
                </a:extLst>
              </p14:cNvPr>
              <p14:cNvContentPartPr/>
              <p14:nvPr/>
            </p14:nvContentPartPr>
            <p14:xfrm>
              <a:off x="1206011" y="5015098"/>
              <a:ext cx="339840" cy="40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0AD61D-3AE4-421E-B5F0-9A4785483C5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97380" y="5006098"/>
                <a:ext cx="357461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CBDD37-B0E9-47F0-9FDA-8ED2A99ED9F8}"/>
                  </a:ext>
                </a:extLst>
              </p14:cNvPr>
              <p14:cNvContentPartPr/>
              <p14:nvPr/>
            </p14:nvContentPartPr>
            <p14:xfrm>
              <a:off x="4786513" y="1351268"/>
              <a:ext cx="112680" cy="33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CBDD37-B0E9-47F0-9FDA-8ED2A99ED9F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777873" y="1342628"/>
                <a:ext cx="1303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8F16FE-7156-41B8-B75A-627AC371CC8A}"/>
                  </a:ext>
                </a:extLst>
              </p14:cNvPr>
              <p14:cNvContentPartPr/>
              <p14:nvPr/>
            </p14:nvContentPartPr>
            <p14:xfrm>
              <a:off x="3744313" y="1350548"/>
              <a:ext cx="453960" cy="49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8F16FE-7156-41B8-B75A-627AC371CC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35673" y="1341555"/>
                <a:ext cx="471600" cy="51262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52" y="1391443"/>
            <a:ext cx="7759700" cy="684213"/>
          </a:xfrm>
        </p:spPr>
        <p:txBody>
          <a:bodyPr/>
          <a:lstStyle/>
          <a:p>
            <a:r>
              <a:rPr lang="en-AU" dirty="0"/>
              <a:t>Voltage – Potential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/>
              <a:t>potential energy </a:t>
            </a:r>
            <a:r>
              <a:rPr lang="en-US" dirty="0"/>
              <a:t>associated with a body is defined by its position, the term </a:t>
            </a:r>
            <a:r>
              <a:rPr lang="en-US" i="1" dirty="0"/>
              <a:t>potential </a:t>
            </a:r>
            <a:r>
              <a:rPr lang="en-US" dirty="0"/>
              <a:t>is often applied to define voltage levels. </a:t>
            </a:r>
          </a:p>
          <a:p>
            <a:pPr lvl="1"/>
            <a:r>
              <a:rPr lang="en-US" dirty="0"/>
              <a:t>For example, the difference in potential is 4 V between the two points, or the </a:t>
            </a:r>
            <a:r>
              <a:rPr lang="en-US" b="1" dirty="0"/>
              <a:t>potential difference </a:t>
            </a:r>
            <a:r>
              <a:rPr lang="en-US" dirty="0"/>
              <a:t>between a point and ground is 12 V, and so 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E99E66-4578-4FA8-9586-6572FC71E8A4}"/>
                  </a:ext>
                </a:extLst>
              </p14:cNvPr>
              <p14:cNvContentPartPr/>
              <p14:nvPr/>
            </p14:nvContentPartPr>
            <p14:xfrm>
              <a:off x="6548411" y="1013956"/>
              <a:ext cx="1632240" cy="112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E99E66-4578-4FA8-9586-6572FC71E8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9413" y="1004959"/>
                <a:ext cx="1649876" cy="11433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049338"/>
            <a:ext cx="7758113" cy="6842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/>
              <a:t>Voltage</a:t>
            </a:r>
            <a:endParaRPr lang="en-AU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Hence a 9 volt (9V) battery will provide more energy than a 1.5 V battery, assuming that the same current is drawn from each one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Times New Roman" pitchFamily="18" charset="0"/>
              <a:buNone/>
            </a:pPr>
            <a:r>
              <a:rPr lang="en-AU" b="1" dirty="0"/>
              <a:t>Example 1: Find the potential difference if 60J of energy is expended by a charge of 20C.</a:t>
            </a:r>
            <a:endParaRPr lang="en-US" b="1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8D1DB-DC47-4D06-8144-09C8F51698BE}" type="slidenum">
              <a:rPr lang="en-AU" altLang="en-US"/>
              <a:pPr>
                <a:defRPr/>
              </a:pPr>
              <a:t>14</a:t>
            </a:fld>
            <a:endParaRPr lang="en-AU" altLang="en-US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927100" y="5175250"/>
          <a:ext cx="491966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Equation" r:id="rId3" imgW="1117440" imgH="419040" progId="Equation.3">
                  <p:embed/>
                </p:oleObj>
              </mc:Choice>
              <mc:Fallback>
                <p:oleObj name="Equation" r:id="rId3" imgW="11174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5175250"/>
                        <a:ext cx="4919663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647700"/>
            <a:ext cx="7758113" cy="684213"/>
          </a:xfrm>
        </p:spPr>
        <p:txBody>
          <a:bodyPr/>
          <a:lstStyle/>
          <a:p>
            <a:pPr eaLnBrk="1" hangingPunct="1"/>
            <a:r>
              <a:rPr lang="en-US" sz="3600"/>
              <a:t>Electric Current</a:t>
            </a:r>
            <a:endParaRPr lang="en-AU" sz="360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331913"/>
            <a:ext cx="8226425" cy="49149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/>
              <a:t>In a conductor, such as copper wire, a very large number of “free” electrons are in constant motion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/>
              <a:t>These free electrons have been dislodged from particular atoms</a:t>
            </a:r>
          </a:p>
          <a:p>
            <a:pPr lvl="1" eaLnBrk="1" hangingPunct="1">
              <a:lnSpc>
                <a:spcPct val="80000"/>
              </a:lnSpc>
            </a:pPr>
            <a:endParaRPr lang="en-US" sz="2200"/>
          </a:p>
          <a:p>
            <a:pPr eaLnBrk="1" hangingPunct="1">
              <a:lnSpc>
                <a:spcPct val="80000"/>
              </a:lnSpc>
            </a:pPr>
            <a:r>
              <a:rPr lang="en-US" sz="2600"/>
              <a:t>As this motion is random, there is no net flow of charge through the wire, unless an external force is applied</a:t>
            </a:r>
          </a:p>
          <a:p>
            <a:pPr eaLnBrk="1" hangingPunct="1">
              <a:lnSpc>
                <a:spcPct val="80000"/>
              </a:lnSpc>
            </a:pPr>
            <a:endParaRPr lang="en-US" sz="2600"/>
          </a:p>
          <a:p>
            <a:pPr eaLnBrk="1" hangingPunct="1">
              <a:lnSpc>
                <a:spcPct val="80000"/>
              </a:lnSpc>
            </a:pPr>
            <a:r>
              <a:rPr lang="en-US" sz="2600"/>
              <a:t>This “external force” may be a battery, which provides a positive charge at one end of a wire, and a negative charge at the other end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/>
              <a:t>As a result, electrons begin to flow through the wire, towards the end with the positive charge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AU" sz="2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DD2B03-FA5C-404C-A5CC-D2F7D5E17D91}" type="slidenum">
              <a:rPr lang="en-AU" altLang="en-US"/>
              <a:pPr>
                <a:defRPr/>
              </a:pPr>
              <a:t>15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6E20C3-86F0-48E2-8287-267CBD779E50}"/>
                  </a:ext>
                </a:extLst>
              </p14:cNvPr>
              <p14:cNvContentPartPr/>
              <p14:nvPr/>
            </p14:nvContentPartPr>
            <p14:xfrm>
              <a:off x="1911251" y="5491996"/>
              <a:ext cx="1628280" cy="73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6E20C3-86F0-48E2-8287-267CBD779E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2253" y="5483000"/>
                <a:ext cx="1645916" cy="749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06DD578-9991-4513-A90D-9698B8AF4313}"/>
                  </a:ext>
                </a:extLst>
              </p14:cNvPr>
              <p14:cNvContentPartPr/>
              <p14:nvPr/>
            </p14:nvContentPartPr>
            <p14:xfrm>
              <a:off x="4473731" y="5503516"/>
              <a:ext cx="1539720" cy="83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06DD578-9991-4513-A90D-9698B8AF43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5089" y="5494872"/>
                <a:ext cx="1557364" cy="85356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204" y="1049337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703385" y="2264898"/>
            <a:ext cx="7983415" cy="3567577"/>
            <a:chOff x="539" y="2005"/>
            <a:chExt cx="4020" cy="197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1" y="2005"/>
              <a:ext cx="3958" cy="13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39" y="3476"/>
              <a:ext cx="3948" cy="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2.7 </a:t>
              </a:r>
              <a:r>
                <a:rPr lang="en-US" i="1"/>
                <a:t>There is motion of free carriers in an isolated piece of copper wire, but the flow of charge fails to have a particular direction.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31" y="1391443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4" name="Group 8"/>
          <p:cNvGrpSpPr>
            <a:grpSpLocks noGrp="1"/>
          </p:cNvGrpSpPr>
          <p:nvPr/>
        </p:nvGrpSpPr>
        <p:grpSpPr bwMode="auto">
          <a:xfrm>
            <a:off x="689317" y="2075656"/>
            <a:ext cx="7997483" cy="3756819"/>
            <a:chOff x="256" y="1377"/>
            <a:chExt cx="4648" cy="2427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77"/>
              <a:ext cx="4648" cy="21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92" y="3440"/>
              <a:ext cx="4473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2.8 </a:t>
              </a:r>
              <a:r>
                <a:rPr lang="en-US" i="1"/>
                <a:t>Motion of negatively charged electrons in a copper wire when placed across battery terminals with a difference in potential of volts (V).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9BA58E9-7739-4BE2-BA19-A3DA1833AA12}"/>
                  </a:ext>
                </a:extLst>
              </p14:cNvPr>
              <p14:cNvContentPartPr/>
              <p14:nvPr/>
            </p14:nvContentPartPr>
            <p14:xfrm>
              <a:off x="3975073" y="913915"/>
              <a:ext cx="2148840" cy="1440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9BA58E9-7739-4BE2-BA19-A3DA1833A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6432" y="904915"/>
                <a:ext cx="2166483" cy="145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08" y="689317"/>
            <a:ext cx="7759700" cy="684213"/>
          </a:xfrm>
        </p:spPr>
        <p:txBody>
          <a:bodyPr/>
          <a:lstStyle/>
          <a:p>
            <a:r>
              <a:rPr lang="en-AU" dirty="0"/>
              <a:t>Current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647532" y="2293669"/>
            <a:ext cx="3979863" cy="4241800"/>
            <a:chOff x="1107" y="1038"/>
            <a:chExt cx="2946" cy="2905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7" y="1038"/>
              <a:ext cx="2946" cy="25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774" y="3589"/>
              <a:ext cx="162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2.9 </a:t>
              </a:r>
              <a:r>
                <a:rPr lang="en-US" i="1"/>
                <a:t>Basic electric circuit.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62608" y="13735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The applied voltage is the starting mechanism—the current is a reaction to the applied voltage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6260122" y="2293669"/>
            <a:ext cx="24126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applied voltage (or potential difference) in an electrical/electronics system is the “pressure” to set the system in motion, and the current is the reaction to that pressure.</a:t>
            </a:r>
            <a:endParaRPr lang="en-AU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674688"/>
            <a:ext cx="7543800" cy="758825"/>
          </a:xfrm>
        </p:spPr>
        <p:txBody>
          <a:bodyPr/>
          <a:lstStyle/>
          <a:p>
            <a:pPr eaLnBrk="1" hangingPunct="1"/>
            <a:r>
              <a:rPr lang="en-US" sz="4000" dirty="0"/>
              <a:t>Electric Current</a:t>
            </a:r>
            <a:endParaRPr lang="en-AU" sz="4000" dirty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622425"/>
            <a:ext cx="8166100" cy="46259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200" dirty="0"/>
              <a:t>This flow of electrons is known as an electric current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 that the direction of current flow is actually opposite to the direction of electron flow by convention</a:t>
            </a:r>
          </a:p>
          <a:p>
            <a:pPr lvl="1" eaLnBrk="1" hangingPunct="1">
              <a:lnSpc>
                <a:spcPct val="80000"/>
              </a:lnSpc>
            </a:pPr>
            <a:endParaRPr lang="en-AU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200" dirty="0"/>
              <a:t>A current of 1 Ampere, or 1 A means a charge flow of 1 coulomb/sec</a:t>
            </a:r>
          </a:p>
          <a:p>
            <a:pPr eaLnBrk="1" hangingPunct="1">
              <a:lnSpc>
                <a:spcPct val="80000"/>
              </a:lnSpc>
            </a:pPr>
            <a:endParaRPr lang="en-US" sz="2200" dirty="0"/>
          </a:p>
          <a:p>
            <a:pPr lvl="1" eaLnBrk="1" hangingPunct="1">
              <a:lnSpc>
                <a:spcPct val="80000"/>
              </a:lnSpc>
            </a:pPr>
            <a:endParaRPr lang="en-AU" sz="2000" dirty="0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684213" y="4221163"/>
            <a:ext cx="7775575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AU">
              <a:latin typeface="Verdana" pitchFamily="34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390775" y="3976688"/>
          <a:ext cx="42195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3" imgW="1942920" imgH="393480" progId="Equation.3">
                  <p:embed/>
                </p:oleObj>
              </mc:Choice>
              <mc:Fallback>
                <p:oleObj name="Equation" r:id="rId3" imgW="194292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3976688"/>
                        <a:ext cx="421957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A6184-C644-479C-974A-056CB3B6B9E4}" type="slidenum">
              <a:rPr lang="en-AU" altLang="en-US" smtClean="0"/>
              <a:pPr>
                <a:defRPr/>
              </a:pPr>
              <a:t>19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2ED8EA-37EB-468D-B0A9-647F19C1844C}"/>
                  </a:ext>
                </a:extLst>
              </p14:cNvPr>
              <p14:cNvContentPartPr/>
              <p14:nvPr/>
            </p14:nvContentPartPr>
            <p14:xfrm>
              <a:off x="6012371" y="692476"/>
              <a:ext cx="475200" cy="29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2ED8EA-37EB-468D-B0A9-647F19C184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3371" y="683476"/>
                <a:ext cx="4928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B9739A-BA72-4BC7-92F3-EBAB4ADC31B9}"/>
                  </a:ext>
                </a:extLst>
              </p14:cNvPr>
              <p14:cNvContentPartPr/>
              <p14:nvPr/>
            </p14:nvContentPartPr>
            <p14:xfrm>
              <a:off x="5975651" y="1089196"/>
              <a:ext cx="601920" cy="3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B9739A-BA72-4BC7-92F3-EBAB4ADC31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6651" y="1080556"/>
                <a:ext cx="619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5B7196-E8F6-4BCA-8D5B-F0B7F0FA5D98}"/>
                  </a:ext>
                </a:extLst>
              </p14:cNvPr>
              <p14:cNvContentPartPr/>
              <p14:nvPr/>
            </p14:nvContentPartPr>
            <p14:xfrm>
              <a:off x="6075371" y="1224196"/>
              <a:ext cx="379080" cy="20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5B7196-E8F6-4BCA-8D5B-F0B7F0FA5D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731" y="1215212"/>
                <a:ext cx="396720" cy="22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37B320-6A3F-4C19-B026-3E538E03FFF4}"/>
                  </a:ext>
                </a:extLst>
              </p14:cNvPr>
              <p14:cNvContentPartPr/>
              <p14:nvPr/>
            </p14:nvContentPartPr>
            <p14:xfrm>
              <a:off x="5116691" y="652156"/>
              <a:ext cx="600480" cy="396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37B320-6A3F-4C19-B026-3E538E03F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8046" y="643516"/>
                <a:ext cx="618131" cy="41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392238"/>
            <a:ext cx="7758113" cy="684212"/>
          </a:xfrm>
        </p:spPr>
        <p:txBody>
          <a:bodyPr/>
          <a:lstStyle/>
          <a:p>
            <a:pPr eaLnBrk="1" hangingPunct="1"/>
            <a:r>
              <a:rPr lang="en-AU" sz="4000" dirty="0"/>
              <a:t>Electrical Systems- Introduction</a:t>
            </a:r>
            <a:endParaRPr lang="en-US" sz="40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/>
          </a:p>
          <a:p>
            <a:pPr eaLnBrk="1" hangingPunct="1"/>
            <a:r>
              <a:rPr lang="en-US" sz="3600"/>
              <a:t>Why learn Circuit theory and devices? </a:t>
            </a:r>
          </a:p>
          <a:p>
            <a:pPr eaLnBrk="1" hangingPunct="1"/>
            <a:r>
              <a:rPr lang="en-AU" sz="3600"/>
              <a:t>Applications – many!!!</a:t>
            </a:r>
          </a:p>
          <a:p>
            <a:pPr eaLnBrk="1" hangingPunct="1"/>
            <a:r>
              <a:rPr lang="en-AU" sz="3600"/>
              <a:t>Concepts &amp; Methodologies– simple to complex!!!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D5263-C302-4ADB-858F-E101D831324C}" type="slidenum">
              <a:rPr lang="en-AU" altLang="en-US"/>
              <a:pPr>
                <a:defRPr/>
              </a:pPr>
              <a:t>2</a:t>
            </a:fld>
            <a:endParaRPr lang="en-AU" altLang="en-US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AU" sz="400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598613"/>
            <a:ext cx="4038600" cy="5106987"/>
          </a:xfrm>
        </p:spPr>
        <p:txBody>
          <a:bodyPr/>
          <a:lstStyle/>
          <a:p>
            <a:pPr eaLnBrk="1" hangingPunct="1"/>
            <a:r>
              <a:rPr lang="en-AU" dirty="0"/>
              <a:t>If the charge flowing is equal to 0.16C every 64ms, what is the current flow in Amperes?</a:t>
            </a:r>
          </a:p>
          <a:p>
            <a:pPr eaLnBrk="1" hangingPunct="1"/>
            <a:r>
              <a:rPr lang="en-AU" dirty="0"/>
              <a:t>How many seconds are required for 4x10</a:t>
            </a:r>
            <a:r>
              <a:rPr lang="en-AU" baseline="30000" dirty="0"/>
              <a:t>16</a:t>
            </a:r>
            <a:r>
              <a:rPr lang="en-AU" dirty="0"/>
              <a:t> electrons to pass if current flow is 5mA</a:t>
            </a:r>
          </a:p>
        </p:txBody>
      </p:sp>
      <p:sp>
        <p:nvSpPr>
          <p:cNvPr id="3078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ADA16B-0996-4E0A-9AE4-D3189BEDCC9B}" type="slidenum">
              <a:rPr lang="en-AU" altLang="en-US" smtClean="0"/>
              <a:pPr>
                <a:defRPr/>
              </a:pPr>
              <a:t>20</a:t>
            </a:fld>
            <a:endParaRPr lang="en-AU" alt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789299"/>
              </p:ext>
            </p:extLst>
          </p:nvPr>
        </p:nvGraphicFramePr>
        <p:xfrm>
          <a:off x="4597622" y="1683544"/>
          <a:ext cx="299402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3" imgW="1434960" imgH="393480" progId="Equation.3">
                  <p:embed/>
                </p:oleObj>
              </mc:Choice>
              <mc:Fallback>
                <p:oleObj name="Equation" r:id="rId3" imgW="14349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622" y="1683544"/>
                        <a:ext cx="2994025" cy="820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68143"/>
              </p:ext>
            </p:extLst>
          </p:nvPr>
        </p:nvGraphicFramePr>
        <p:xfrm>
          <a:off x="3849688" y="3460750"/>
          <a:ext cx="4837112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5" imgW="2616120" imgH="1015920" progId="Equation.3">
                  <p:embed/>
                </p:oleObj>
              </mc:Choice>
              <mc:Fallback>
                <p:oleObj name="Equation" r:id="rId5" imgW="2616120" imgH="1015920" progId="Equation.3">
                  <p:embed/>
                  <p:pic>
                    <p:nvPicPr>
                      <p:cNvPr id="0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688" y="3460750"/>
                        <a:ext cx="4837112" cy="1878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D63DC4C-FFC7-4AF1-8224-C72B407B5808}"/>
              </a:ext>
            </a:extLst>
          </p:cNvPr>
          <p:cNvGrpSpPr/>
          <p:nvPr/>
        </p:nvGrpSpPr>
        <p:grpSpPr>
          <a:xfrm>
            <a:off x="1497836" y="2473225"/>
            <a:ext cx="225720" cy="417600"/>
            <a:chOff x="1497836" y="2473225"/>
            <a:chExt cx="2257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BDCAF6E-3520-4B11-B62B-C27EE7584A4A}"/>
                    </a:ext>
                  </a:extLst>
                </p14:cNvPr>
                <p14:cNvContentPartPr/>
                <p14:nvPr/>
              </p14:nvContentPartPr>
              <p14:xfrm>
                <a:off x="1670996" y="2890465"/>
                <a:ext cx="1080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BDCAF6E-3520-4B11-B62B-C27EE7584A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61996" y="2881465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3C6D81-04A4-491D-84DC-4C2BEC4C5A8B}"/>
                    </a:ext>
                  </a:extLst>
                </p14:cNvPr>
                <p14:cNvContentPartPr/>
                <p14:nvPr/>
              </p14:nvContentPartPr>
              <p14:xfrm>
                <a:off x="1497836" y="2473225"/>
                <a:ext cx="22572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3C6D81-04A4-491D-84DC-4C2BEC4C5A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9196" y="2464585"/>
                  <a:ext cx="243360" cy="41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DC Voltage Sources</a:t>
            </a:r>
            <a:endParaRPr lang="en-AU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9250" y="1141413"/>
            <a:ext cx="6934200" cy="51069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dirty="0"/>
              <a:t>A “Direct Current”, or DC voltage source provides a constant voltage between two terminals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A battery is a common DC voltage source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The circuit symbol for a voltage source is shown opposite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Note that the longer line indicates the “positive” terminal, i.e. with the higher voltage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An external connection between the two terminals will cause a current to flow between them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/>
              <a:t>In theory, a DC voltage source provides a constant voltage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/>
              <a:t>However, for most voltage sources, the voltage will drop as the current increases.  </a:t>
            </a:r>
            <a:r>
              <a:rPr lang="en-US" sz="2200" dirty="0">
                <a:solidFill>
                  <a:schemeClr val="hlink"/>
                </a:solidFill>
              </a:rPr>
              <a:t>Why?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AU" sz="2200" dirty="0"/>
              <a:t>The internal resistance of battery will consume some potential difference so the received voltage will be smaller</a:t>
            </a:r>
            <a:r>
              <a:rPr lang="en-AU" sz="2200" dirty="0">
                <a:highlight>
                  <a:srgbClr val="000000"/>
                </a:highlight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AU" sz="2200" dirty="0"/>
              <a:t>The higher the current, the higher the drop</a:t>
            </a:r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7283450" y="2889250"/>
          <a:ext cx="147161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Visio" r:id="rId3" imgW="1471574" imgH="1471574" progId="">
                  <p:embed/>
                </p:oleObj>
              </mc:Choice>
              <mc:Fallback>
                <p:oleObj name="Visio" r:id="rId3" imgW="1471574" imgH="147157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2889250"/>
                        <a:ext cx="1471613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81BDA1-A17C-47AF-A8B7-0AA836CE1946}" type="slidenum">
              <a:rPr lang="en-AU" altLang="en-US" smtClean="0"/>
              <a:pPr>
                <a:defRPr/>
              </a:pPr>
              <a:t>21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B7746F-20A2-4894-89B3-6C7B04BB5394}"/>
                  </a:ext>
                </a:extLst>
              </p14:cNvPr>
              <p14:cNvContentPartPr/>
              <p14:nvPr/>
            </p14:nvContentPartPr>
            <p14:xfrm>
              <a:off x="4626371" y="590596"/>
              <a:ext cx="689040" cy="37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B7746F-20A2-4894-89B3-6C7B04BB5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7731" y="581956"/>
                <a:ext cx="7066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B5EBB0-00A8-432C-BEC6-CEC7E5579CEC}"/>
                  </a:ext>
                </a:extLst>
              </p14:cNvPr>
              <p14:cNvContentPartPr/>
              <p14:nvPr/>
            </p14:nvContentPartPr>
            <p14:xfrm>
              <a:off x="6843611" y="2083876"/>
              <a:ext cx="2014200" cy="59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B5EBB0-00A8-432C-BEC6-CEC7E5579C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4971" y="2075236"/>
                <a:ext cx="20318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C2A6BA-0AB0-4EBD-B146-AFA7F02DB75F}"/>
                  </a:ext>
                </a:extLst>
              </p14:cNvPr>
              <p14:cNvContentPartPr/>
              <p14:nvPr/>
            </p14:nvContentPartPr>
            <p14:xfrm>
              <a:off x="6862691" y="4302556"/>
              <a:ext cx="1726200" cy="538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C2A6BA-0AB0-4EBD-B146-AFA7F02DB7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53691" y="4293916"/>
                <a:ext cx="17438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B7B6E6-1710-47BA-B181-F48B3FA73EFD}"/>
                  </a:ext>
                </a:extLst>
              </p14:cNvPr>
              <p14:cNvContentPartPr/>
              <p14:nvPr/>
            </p14:nvContentPartPr>
            <p14:xfrm>
              <a:off x="6548051" y="821356"/>
              <a:ext cx="2109600" cy="116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B7B6E6-1710-47BA-B181-F48B3FA73E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9411" y="812356"/>
                <a:ext cx="2127240" cy="118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Voltage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dc voltage sources can be divided into three basic types: </a:t>
            </a:r>
          </a:p>
          <a:p>
            <a:pPr lvl="1"/>
            <a:r>
              <a:rPr lang="en-US" dirty="0"/>
              <a:t>Batteries (chemical action or solar energy)</a:t>
            </a:r>
          </a:p>
          <a:p>
            <a:pPr lvl="1"/>
            <a:r>
              <a:rPr lang="en-US" dirty="0"/>
              <a:t>Generators (electromechanical), and </a:t>
            </a:r>
          </a:p>
          <a:p>
            <a:pPr lvl="1"/>
            <a:r>
              <a:rPr lang="en-US" dirty="0"/>
              <a:t>Power supplies (rectification—a conversion process to be described in your electronics courses)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70" y="1049337"/>
            <a:ext cx="7759700" cy="684213"/>
          </a:xfrm>
        </p:spPr>
        <p:txBody>
          <a:bodyPr/>
          <a:lstStyle/>
          <a:p>
            <a:r>
              <a:rPr lang="en-AU" dirty="0"/>
              <a:t>Batteries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 Cells (Non-rechargeable)</a:t>
            </a:r>
          </a:p>
          <a:p>
            <a:r>
              <a:rPr lang="en-US" b="1" dirty="0"/>
              <a:t>Secondary Cells (Rechargeable)</a:t>
            </a:r>
          </a:p>
          <a:p>
            <a:pPr lvl="1"/>
            <a:r>
              <a:rPr lang="en-US" i="1" dirty="0"/>
              <a:t>Lead-Acid</a:t>
            </a:r>
          </a:p>
          <a:p>
            <a:pPr lvl="1"/>
            <a:r>
              <a:rPr lang="en-US" i="1" dirty="0"/>
              <a:t>Nickel–Metal Hydride (</a:t>
            </a:r>
            <a:r>
              <a:rPr lang="en-US" i="1" dirty="0" err="1"/>
              <a:t>NiMH</a:t>
            </a:r>
            <a:r>
              <a:rPr lang="en-US" i="1" dirty="0"/>
              <a:t>)</a:t>
            </a:r>
          </a:p>
          <a:p>
            <a:pPr lvl="1"/>
            <a:r>
              <a:rPr lang="en-US" i="1" dirty="0"/>
              <a:t>Lithium-ion (Li-ion)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1049337"/>
            <a:ext cx="7759700" cy="684213"/>
          </a:xfrm>
        </p:spPr>
        <p:txBody>
          <a:bodyPr/>
          <a:lstStyle/>
          <a:p>
            <a:r>
              <a:rPr lang="en-AU" dirty="0"/>
              <a:t>Non rechargeable Primary 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889000" y="1905000"/>
            <a:ext cx="6645275" cy="3470275"/>
            <a:chOff x="256" y="1452"/>
            <a:chExt cx="4648" cy="237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452"/>
              <a:ext cx="4648" cy="19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571" y="3476"/>
              <a:ext cx="407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2.12 </a:t>
              </a:r>
              <a:r>
                <a:rPr lang="en-US" i="1"/>
                <a:t>Alkaline primary cell: (a) Cutaway of cylindrical Energizer® cell; (b) various types of Eveready Energizer® primary cells.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1049337"/>
            <a:ext cx="7759700" cy="684213"/>
          </a:xfrm>
        </p:spPr>
        <p:txBody>
          <a:bodyPr/>
          <a:lstStyle/>
          <a:p>
            <a:r>
              <a:rPr lang="en-AU" dirty="0"/>
              <a:t>Rechargeable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479550" y="1733550"/>
            <a:ext cx="5565775" cy="4222750"/>
            <a:chOff x="417" y="872"/>
            <a:chExt cx="4324" cy="311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7" y="872"/>
              <a:ext cx="4324" cy="28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011" y="3605"/>
              <a:ext cx="3466" cy="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2.14 </a:t>
              </a:r>
              <a:r>
                <a:rPr lang="en-US" i="1"/>
                <a:t>Maintenance-free 12 V (actually 12.6 V) lead-acid battery.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87400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Batteries as DC sources</a:t>
            </a:r>
            <a:endParaRPr lang="en-AU" sz="400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857375"/>
            <a:ext cx="8229600" cy="3059113"/>
          </a:xfrm>
        </p:spPr>
        <p:txBody>
          <a:bodyPr/>
          <a:lstStyle/>
          <a:p>
            <a:pPr eaLnBrk="1" hangingPunct="1"/>
            <a:r>
              <a:rPr lang="en-US" dirty="0"/>
              <a:t>The capacity of a battery is normally given in “Ampere-hours” in addition to their voltage</a:t>
            </a:r>
          </a:p>
          <a:p>
            <a:pPr eaLnBrk="1" hangingPunct="1"/>
            <a:r>
              <a:rPr lang="en-US" dirty="0"/>
              <a:t>For example, an 8 Ampere-hour 12V battery will provide the following</a:t>
            </a:r>
          </a:p>
          <a:p>
            <a:pPr lvl="1" eaLnBrk="1" hangingPunct="1"/>
            <a:r>
              <a:rPr lang="en-US" dirty="0"/>
              <a:t>A current of 8 A, at 12V, for 1 hour</a:t>
            </a:r>
          </a:p>
          <a:p>
            <a:pPr lvl="1" eaLnBrk="1" hangingPunct="1"/>
            <a:r>
              <a:rPr lang="en-US" sz="1400" dirty="0"/>
              <a:t>If at 12V, I use 8A current, after 1 hour the battery will be dead</a:t>
            </a:r>
          </a:p>
          <a:p>
            <a:pPr lvl="1" eaLnBrk="1" hangingPunct="1"/>
            <a:r>
              <a:rPr lang="en-US" dirty="0"/>
              <a:t>A current of 4 A, at 12V, for 2 hours </a:t>
            </a:r>
            <a:r>
              <a:rPr lang="en-US" dirty="0" err="1"/>
              <a:t>etc</a:t>
            </a:r>
            <a:endParaRPr lang="en-US" dirty="0"/>
          </a:p>
          <a:p>
            <a:pPr eaLnBrk="1" hangingPunct="1"/>
            <a:endParaRPr lang="en-AU" dirty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785938" y="5341938"/>
          <a:ext cx="411638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Equation" r:id="rId4" imgW="2171520" imgH="419040" progId="Equation.3">
                  <p:embed/>
                </p:oleObj>
              </mc:Choice>
              <mc:Fallback>
                <p:oleObj name="Equation" r:id="rId4" imgW="217152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5341938"/>
                        <a:ext cx="4116387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9DEB9-B25B-4942-86DE-D812720F836F}" type="slidenum">
              <a:rPr lang="en-AU" altLang="en-US"/>
              <a:pPr>
                <a:defRPr/>
              </a:pPr>
              <a:t>26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12D78B-C76B-4688-B6B3-D39C164709B5}"/>
                  </a:ext>
                </a:extLst>
              </p14:cNvPr>
              <p14:cNvContentPartPr/>
              <p14:nvPr/>
            </p14:nvContentPartPr>
            <p14:xfrm>
              <a:off x="7383553" y="1222043"/>
              <a:ext cx="212040" cy="430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12D78B-C76B-4688-B6B3-D39C164709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4553" y="1213403"/>
                <a:ext cx="2296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2E817C-BC65-41EC-A067-D58488C8A8C8}"/>
                  </a:ext>
                </a:extLst>
              </p14:cNvPr>
              <p14:cNvContentPartPr/>
              <p14:nvPr/>
            </p14:nvContentPartPr>
            <p14:xfrm>
              <a:off x="6146233" y="4858043"/>
              <a:ext cx="1819800" cy="128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2E817C-BC65-41EC-A067-D58488C8A8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37233" y="4849040"/>
                <a:ext cx="1837440" cy="1302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B93151-5EEE-4E09-8C0A-893FFC691664}"/>
                  </a:ext>
                </a:extLst>
              </p14:cNvPr>
              <p14:cNvContentPartPr/>
              <p14:nvPr/>
            </p14:nvContentPartPr>
            <p14:xfrm>
              <a:off x="7739953" y="1231763"/>
              <a:ext cx="586800" cy="43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B93151-5EEE-4E09-8C0A-893FFC6916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30953" y="1223116"/>
                <a:ext cx="604440" cy="450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0C466E5-B6D9-40DB-9795-421BE06E4790}"/>
                  </a:ext>
                </a:extLst>
              </p14:cNvPr>
              <p14:cNvContentPartPr/>
              <p14:nvPr/>
            </p14:nvContentPartPr>
            <p14:xfrm>
              <a:off x="5691913" y="1263803"/>
              <a:ext cx="927720" cy="387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0C466E5-B6D9-40DB-9795-421BE06E4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3273" y="1255163"/>
                <a:ext cx="945360" cy="4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92" y="1049337"/>
            <a:ext cx="7759700" cy="684213"/>
          </a:xfrm>
        </p:spPr>
        <p:txBody>
          <a:bodyPr/>
          <a:lstStyle/>
          <a:p>
            <a:r>
              <a:rPr lang="en-AU" dirty="0"/>
              <a:t>Other sources – Solar cell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671513" y="1898519"/>
            <a:ext cx="6686550" cy="4287838"/>
            <a:chOff x="256" y="793"/>
            <a:chExt cx="4629" cy="283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793"/>
              <a:ext cx="3051" cy="283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157" y="2013"/>
              <a:ext cx="1728" cy="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2.17 </a:t>
              </a:r>
              <a:r>
                <a:rPr lang="en-US" i="1"/>
                <a:t>Solar System: (a) panels on roof of garage; (b) system operation.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Other Sources – DC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75" y="1733550"/>
            <a:ext cx="7759700" cy="40623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dc generator </a:t>
            </a:r>
            <a:r>
              <a:rPr lang="en-US" dirty="0"/>
              <a:t>is quite different from the battery, both in construction and in mode of operation. </a:t>
            </a:r>
          </a:p>
          <a:p>
            <a:pPr>
              <a:lnSpc>
                <a:spcPct val="90000"/>
              </a:lnSpc>
            </a:pPr>
            <a:r>
              <a:rPr lang="en-US" dirty="0"/>
              <a:t>When the shaft of the generator is rotating at the nameplate speed due to the applied torque of some external source of mechanical power, a voltage of rated value appears across the external terminals. </a:t>
            </a:r>
          </a:p>
          <a:p>
            <a:pPr>
              <a:lnSpc>
                <a:spcPct val="90000"/>
              </a:lnSpc>
            </a:pPr>
            <a:r>
              <a:rPr lang="en-US" dirty="0"/>
              <a:t>The terminal voltage and power-handling capabilities of the dc generator are typically higher than those of most batteries, and its lifetime is determined only by its construction.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256" y="1049337"/>
            <a:ext cx="7759700" cy="684213"/>
          </a:xfrm>
        </p:spPr>
        <p:txBody>
          <a:bodyPr/>
          <a:lstStyle/>
          <a:p>
            <a:r>
              <a:rPr lang="en-AU" dirty="0"/>
              <a:t>DC generator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1506538" y="1708150"/>
            <a:ext cx="5214937" cy="4127500"/>
            <a:chOff x="691" y="1082"/>
            <a:chExt cx="3777" cy="2867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91" y="1082"/>
              <a:ext cx="3777" cy="269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922" y="3589"/>
              <a:ext cx="1456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2.18 </a:t>
              </a:r>
              <a:r>
                <a:rPr lang="en-US" i="1"/>
                <a:t>dc generator.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986" y="1049337"/>
            <a:ext cx="7759700" cy="684213"/>
          </a:xfrm>
        </p:spPr>
        <p:txBody>
          <a:bodyPr/>
          <a:lstStyle/>
          <a:p>
            <a:r>
              <a:rPr lang="en-AU" dirty="0"/>
              <a:t>A brief </a:t>
            </a:r>
            <a:r>
              <a:rPr lang="en-AU" dirty="0" err="1"/>
              <a:t>Histroy</a:t>
            </a:r>
            <a:r>
              <a:rPr lang="en-AU" dirty="0"/>
              <a:t> 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0" y="1733550"/>
            <a:ext cx="8686800" cy="4098925"/>
            <a:chOff x="256" y="1127"/>
            <a:chExt cx="4648" cy="259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127"/>
              <a:ext cx="4648" cy="22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167" y="3529"/>
              <a:ext cx="26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1.2 </a:t>
              </a:r>
              <a:r>
                <a:rPr lang="en-US" i="1"/>
                <a:t>Time charts: (a) long-range; (b) expanded.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596" y="1049337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596" y="1733550"/>
            <a:ext cx="7759700" cy="32083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Different wires placed across the same two battery terminals allow different amounts of charge to flow between the terminals. 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Many factors, such as the density, mobility, and stability characteristics of a material, account for these variations in charge flow.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general, however, </a:t>
            </a:r>
            <a:r>
              <a:rPr lang="en-US" sz="2400" b="1" i="1" dirty="0"/>
              <a:t>conductors are those materials that permit a generous flow of electrons with very little external force (voltage) applied.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addition, </a:t>
            </a:r>
            <a:r>
              <a:rPr lang="en-US" sz="2400" b="1" i="1" dirty="0"/>
              <a:t>good conductors typically have only one electron in the valence (most distant from the nucleus) 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2824" y="901700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79525" y="1585913"/>
            <a:ext cx="5632450" cy="4418012"/>
            <a:chOff x="806" y="1029"/>
            <a:chExt cx="3548" cy="2783"/>
          </a:xfrm>
        </p:grpSpPr>
        <p:pic>
          <p:nvPicPr>
            <p:cNvPr id="37581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06" y="1029"/>
              <a:ext cx="3548" cy="255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75814" name="Rectangle 6"/>
            <p:cNvSpPr>
              <a:spLocks noChangeArrowheads="1"/>
            </p:cNvSpPr>
            <p:nvPr/>
          </p:nvSpPr>
          <p:spPr bwMode="auto">
            <a:xfrm>
              <a:off x="1122" y="3620"/>
              <a:ext cx="288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TABLE 2.1 </a:t>
              </a:r>
              <a:r>
                <a:rPr lang="en-US" i="1"/>
                <a:t>Relative conductivity of various materials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7" name="Rectangle 5"/>
          <p:cNvSpPr>
            <a:spLocks noGrp="1" noChangeArrowheads="1"/>
          </p:cNvSpPr>
          <p:nvPr>
            <p:ph type="title"/>
          </p:nvPr>
        </p:nvSpPr>
        <p:spPr>
          <a:xfrm>
            <a:off x="350325" y="829994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5820" y="1863476"/>
            <a:ext cx="6696075" cy="3921125"/>
            <a:chOff x="204" y="1249"/>
            <a:chExt cx="4786" cy="2584"/>
          </a:xfrm>
        </p:grpSpPr>
        <p:pic>
          <p:nvPicPr>
            <p:cNvPr id="37683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249"/>
              <a:ext cx="4648" cy="235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76839" name="Rectangle 7"/>
            <p:cNvSpPr>
              <a:spLocks noChangeArrowheads="1"/>
            </p:cNvSpPr>
            <p:nvPr/>
          </p:nvSpPr>
          <p:spPr bwMode="auto">
            <a:xfrm>
              <a:off x="204" y="3492"/>
              <a:ext cx="4786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2.26 </a:t>
              </a:r>
              <a:r>
                <a:rPr lang="en-US" i="1"/>
                <a:t>Various types of insulators and their applications. (a) Fi-Shock extender insulator; (b) Fi-Shock corner insulator; (c) Fi-Shock screw-in post insulator.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7" name="Rectangle 5"/>
          <p:cNvSpPr>
            <a:spLocks noGrp="1" noChangeArrowheads="1"/>
          </p:cNvSpPr>
          <p:nvPr>
            <p:ph type="title"/>
          </p:nvPr>
        </p:nvSpPr>
        <p:spPr>
          <a:xfrm>
            <a:off x="364393" y="1038225"/>
            <a:ext cx="7759700" cy="684213"/>
          </a:xfrm>
        </p:spPr>
        <p:txBody>
          <a:bodyPr/>
          <a:lstStyle/>
          <a:p>
            <a:r>
              <a:rPr lang="en-US" sz="3200" dirty="0"/>
              <a:t>CONDUCTORS AND INSULATORS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571625" y="1722438"/>
            <a:ext cx="5137150" cy="3995737"/>
            <a:chOff x="990" y="1285"/>
            <a:chExt cx="3236" cy="2517"/>
          </a:xfrm>
        </p:grpSpPr>
        <p:pic>
          <p:nvPicPr>
            <p:cNvPr id="38707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92" y="1285"/>
              <a:ext cx="3176" cy="228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87079" name="Rectangle 7"/>
            <p:cNvSpPr>
              <a:spLocks noChangeArrowheads="1"/>
            </p:cNvSpPr>
            <p:nvPr/>
          </p:nvSpPr>
          <p:spPr bwMode="auto">
            <a:xfrm>
              <a:off x="990" y="3610"/>
              <a:ext cx="32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TABLE 2.2 </a:t>
              </a:r>
              <a:r>
                <a:rPr lang="en-US" i="1"/>
                <a:t>Breakdown strength of some common insulators.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SEMICONDUCTORS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Semiconductors are a specific group of elements that exhibit characteristics between those of insulators and those of conductors.</a:t>
            </a:r>
          </a:p>
          <a:p>
            <a:r>
              <a:rPr lang="en-US" i="1"/>
              <a:t>Semiconductor materials typically have four electrons in the outermost valence 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A1131-A0CF-44AA-8816-C4A4E0813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8" t="61611" r="18992" b="16063"/>
          <a:stretch/>
        </p:blipFill>
        <p:spPr>
          <a:xfrm>
            <a:off x="4983438" y="4323907"/>
            <a:ext cx="3703362" cy="14318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Resistance</a:t>
            </a:r>
            <a:endParaRPr lang="en-AU" sz="4000"/>
          </a:p>
        </p:txBody>
      </p:sp>
      <p:sp>
        <p:nvSpPr>
          <p:cNvPr id="186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When a current flows through a material, there will be some opposition to this flow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This opposition is known as resistance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The unit used to describe resistance is the “ohm”, written as </a:t>
            </a:r>
            <a:r>
              <a:rPr lang="el-GR" sz="2600" dirty="0">
                <a:cs typeface="Times New Roman" pitchFamily="18" charset="0"/>
              </a:rPr>
              <a:t>Ω</a:t>
            </a:r>
            <a:endParaRPr lang="en-US" sz="2600" dirty="0"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Hence a resistance of 1000 ohms is written as 1000 </a:t>
            </a:r>
            <a:r>
              <a:rPr lang="el-GR" sz="2200" dirty="0">
                <a:cs typeface="Times New Roman" pitchFamily="18" charset="0"/>
              </a:rPr>
              <a:t>Ω</a:t>
            </a:r>
            <a:r>
              <a:rPr lang="en-US" sz="2200" dirty="0">
                <a:cs typeface="Times New Roman" pitchFamily="18" charset="0"/>
              </a:rPr>
              <a:t>, or 1 k</a:t>
            </a:r>
            <a:r>
              <a:rPr lang="el-GR" sz="2200" dirty="0">
                <a:cs typeface="Times New Roman" pitchFamily="18" charset="0"/>
              </a:rPr>
              <a:t>Ω</a:t>
            </a:r>
            <a:endParaRPr lang="en-AU" sz="2200" dirty="0">
              <a:cs typeface="Times New Roman" pitchFamily="18" charset="0"/>
            </a:endParaRP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l-GR" sz="2200" dirty="0">
              <a:cs typeface="Times New Roman" pitchFamily="18" charset="0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To overcome resistance, and hence allow current to flow through a material, a potential difference (or voltage) must be applied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US" sz="22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endParaRPr lang="en-AU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D1108-DA1D-4FE0-B594-6864F90E1961}" type="slidenum">
              <a:rPr lang="en-AU" altLang="en-US"/>
              <a:pPr>
                <a:defRPr/>
              </a:pPr>
              <a:t>35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Resistors: Wire</a:t>
            </a:r>
            <a:endParaRPr lang="en-AU" sz="4000"/>
          </a:p>
        </p:txBody>
      </p:sp>
      <p:sp>
        <p:nvSpPr>
          <p:cNvPr id="186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/>
              <a:t>Copper wire is the most commonly used conductor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60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/>
              <a:t>The resistance of a piece of wire (or any conductor) is determined by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length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temperature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cross sectional area (i.e. how wide it is)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/>
              <a:t>the material it is made from (e.g. copper)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l-GR" sz="190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AU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F414E7-F7A8-48C2-93BE-74253381C779}" type="slidenum">
              <a:rPr lang="en-AU" altLang="en-US"/>
              <a:pPr>
                <a:defRPr/>
              </a:pPr>
              <a:t>36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3A57E9B-9452-4866-9E60-3B6A7474EEC3}"/>
                  </a:ext>
                </a:extLst>
              </p14:cNvPr>
              <p14:cNvContentPartPr/>
              <p14:nvPr/>
            </p14:nvContentPartPr>
            <p14:xfrm>
              <a:off x="4727171" y="655396"/>
              <a:ext cx="2429640" cy="163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3A57E9B-9452-4866-9E60-3B6A7474EE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8531" y="646754"/>
                <a:ext cx="2447280" cy="1653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E29E2B-6BF0-4D54-963B-D6E431FE5C2B}"/>
                  </a:ext>
                </a:extLst>
              </p14:cNvPr>
              <p14:cNvContentPartPr/>
              <p14:nvPr/>
            </p14:nvContentPartPr>
            <p14:xfrm>
              <a:off x="1754291" y="5364556"/>
              <a:ext cx="2201400" cy="84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E29E2B-6BF0-4D54-963B-D6E431FE5C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651" y="5355916"/>
                <a:ext cx="221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7A6B9F6-ECC1-4382-B8C9-FF45BA27AB7F}"/>
                  </a:ext>
                </a:extLst>
              </p14:cNvPr>
              <p14:cNvContentPartPr/>
              <p14:nvPr/>
            </p14:nvContentPartPr>
            <p14:xfrm>
              <a:off x="5375531" y="4099876"/>
              <a:ext cx="3427200" cy="2456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7A6B9F6-ECC1-4382-B8C9-FF45BA27AB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6532" y="4090876"/>
                <a:ext cx="3444838" cy="247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895350"/>
            <a:ext cx="7759700" cy="684213"/>
          </a:xfrm>
        </p:spPr>
        <p:txBody>
          <a:bodyPr/>
          <a:lstStyle/>
          <a:p>
            <a:pPr eaLnBrk="1" hangingPunct="1"/>
            <a:r>
              <a:rPr lang="en-US" sz="4000"/>
              <a:t>Resistors: Wire</a:t>
            </a:r>
            <a:endParaRPr lang="en-AU" sz="4000"/>
          </a:p>
        </p:txBody>
      </p:sp>
      <p:sp>
        <p:nvSpPr>
          <p:cNvPr id="215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200" dirty="0"/>
              <a:t>Combining these factors, the resistance (R) of a conductor is given as</a:t>
            </a:r>
            <a:r>
              <a:rPr lang="en-US" sz="2200" dirty="0">
                <a:cs typeface="Times New Roman" pitchFamily="18" charset="0"/>
              </a:rPr>
              <a:t>,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200" dirty="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l is the length (in centimeters)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>
                <a:cs typeface="Times New Roman" pitchFamily="18" charset="0"/>
              </a:rPr>
              <a:t>A is the cross sectional area (cm</a:t>
            </a:r>
            <a:r>
              <a:rPr lang="en-US" sz="2200" baseline="30000" dirty="0">
                <a:cs typeface="Times New Roman" pitchFamily="18" charset="0"/>
              </a:rPr>
              <a:t>2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ρ</a:t>
            </a:r>
            <a:r>
              <a:rPr lang="en-US" sz="2200" dirty="0">
                <a:cs typeface="Times New Roman" pitchFamily="18" charset="0"/>
              </a:rPr>
              <a:t> is the “resistivity”, in ohm </a:t>
            </a:r>
            <a:r>
              <a:rPr lang="en-US" sz="2200" dirty="0" err="1">
                <a:cs typeface="Times New Roman" pitchFamily="18" charset="0"/>
              </a:rPr>
              <a:t>centimetres</a:t>
            </a:r>
            <a:r>
              <a:rPr lang="en-US" sz="2200" dirty="0">
                <a:cs typeface="Times New Roman" pitchFamily="18" charset="0"/>
              </a:rPr>
              <a:t> (e.g. for copper, </a:t>
            </a:r>
            <a:r>
              <a:rPr lang="el-GR" sz="2200" dirty="0">
                <a:cs typeface="Times New Roman" pitchFamily="18" charset="0"/>
              </a:rPr>
              <a:t>ρ</a:t>
            </a:r>
            <a:r>
              <a:rPr lang="en-US" sz="2200" dirty="0">
                <a:cs typeface="Times New Roman" pitchFamily="18" charset="0"/>
              </a:rPr>
              <a:t> = 1.723 x 10</a:t>
            </a:r>
            <a:r>
              <a:rPr lang="en-US" sz="2200" baseline="30000" dirty="0">
                <a:cs typeface="Times New Roman" pitchFamily="18" charset="0"/>
              </a:rPr>
              <a:t>-6 </a:t>
            </a:r>
            <a:r>
              <a:rPr lang="en-US" sz="2200" dirty="0">
                <a:cs typeface="Times New Roman" pitchFamily="18" charset="0"/>
                <a:sym typeface="Symbol" pitchFamily="18" charset="2"/>
              </a:rPr>
              <a:t> cm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Δ</a:t>
            </a:r>
            <a:r>
              <a:rPr lang="en-US" sz="2200" dirty="0">
                <a:cs typeface="Times New Roman" pitchFamily="18" charset="0"/>
              </a:rPr>
              <a:t>T is the change in temperature from 20</a:t>
            </a:r>
            <a:r>
              <a:rPr lang="en-US" sz="2200" baseline="30000" dirty="0">
                <a:cs typeface="Times New Roman" pitchFamily="18" charset="0"/>
              </a:rPr>
              <a:t>o</a:t>
            </a:r>
            <a:r>
              <a:rPr lang="en-US" sz="2200" dirty="0">
                <a:cs typeface="Times New Roman" pitchFamily="18" charset="0"/>
              </a:rPr>
              <a:t> C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l-GR" sz="2200" dirty="0">
                <a:cs typeface="Times New Roman" pitchFamily="18" charset="0"/>
              </a:rPr>
              <a:t>α</a:t>
            </a:r>
            <a:r>
              <a:rPr lang="en-US" sz="2200" baseline="-25000" dirty="0">
                <a:cs typeface="Times New Roman" pitchFamily="18" charset="0"/>
              </a:rPr>
              <a:t>20 </a:t>
            </a:r>
            <a:r>
              <a:rPr lang="en-US" sz="2200" dirty="0">
                <a:cs typeface="Times New Roman" pitchFamily="18" charset="0"/>
              </a:rPr>
              <a:t>is the temperature coefficient of the conductor at 20</a:t>
            </a:r>
            <a:r>
              <a:rPr lang="en-US" sz="2200" baseline="30000" dirty="0">
                <a:cs typeface="Times New Roman" pitchFamily="18" charset="0"/>
              </a:rPr>
              <a:t>o</a:t>
            </a:r>
            <a:r>
              <a:rPr lang="en-US" sz="2200" dirty="0">
                <a:cs typeface="Times New Roman" pitchFamily="18" charset="0"/>
              </a:rPr>
              <a:t> C (</a:t>
            </a:r>
            <a:r>
              <a:rPr lang="el-GR" sz="2200" dirty="0">
                <a:cs typeface="Times New Roman" pitchFamily="18" charset="0"/>
              </a:rPr>
              <a:t>α</a:t>
            </a:r>
            <a:r>
              <a:rPr lang="en-US" sz="2200" baseline="-25000" dirty="0">
                <a:cs typeface="Times New Roman" pitchFamily="18" charset="0"/>
              </a:rPr>
              <a:t>20 </a:t>
            </a:r>
            <a:r>
              <a:rPr lang="en-US" sz="2200" dirty="0">
                <a:cs typeface="Times New Roman" pitchFamily="18" charset="0"/>
              </a:rPr>
              <a:t>is 0.00393 for copper - </a:t>
            </a:r>
            <a:r>
              <a:rPr lang="en-US" sz="2200" dirty="0">
                <a:solidFill>
                  <a:srgbClr val="CC0000"/>
                </a:solidFill>
                <a:cs typeface="Times New Roman" pitchFamily="18" charset="0"/>
              </a:rPr>
              <a:t>positive</a:t>
            </a:r>
            <a:r>
              <a:rPr lang="en-US" sz="2200" dirty="0">
                <a:cs typeface="Times New Roman" pitchFamily="18" charset="0"/>
              </a:rPr>
              <a:t>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 dirty="0"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l-GR" sz="2200" dirty="0">
              <a:cs typeface="Times New Roman" pitchFamily="18" charset="0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AU" sz="2200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87575" y="1579563"/>
          <a:ext cx="43799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Equation" r:id="rId3" imgW="1777680" imgH="393480" progId="Equation.3">
                  <p:embed/>
                </p:oleObj>
              </mc:Choice>
              <mc:Fallback>
                <p:oleObj name="Equation" r:id="rId3" imgW="17776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579563"/>
                        <a:ext cx="4379913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7760CD-22CB-47C0-993B-4EECAFFF2AA8}" type="slidenum">
              <a:rPr lang="en-AU" altLang="en-US"/>
              <a:pPr>
                <a:defRPr/>
              </a:pPr>
              <a:t>37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D8B85C-EB62-455B-AF4F-6AE0D86CA559}"/>
                  </a:ext>
                </a:extLst>
              </p14:cNvPr>
              <p14:cNvContentPartPr/>
              <p14:nvPr/>
            </p14:nvContentPartPr>
            <p14:xfrm>
              <a:off x="1992611" y="1458556"/>
              <a:ext cx="1657080" cy="127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D8B85C-EB62-455B-AF4F-6AE0D86CA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611" y="1449556"/>
                <a:ext cx="1674720" cy="129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Example: Resistance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/>
              <a:t>What is the resistance of a 100m length of copper wire that has a diameter of 1cm? Resistivity of copper is 1.68x10</a:t>
            </a:r>
            <a:r>
              <a:rPr lang="en-AU" baseline="30000" dirty="0"/>
              <a:t>-8</a:t>
            </a:r>
            <a:r>
              <a:rPr lang="en-AU" dirty="0"/>
              <a:t> </a:t>
            </a:r>
            <a:r>
              <a:rPr lang="en-AU" dirty="0">
                <a:sym typeface="Symbol" pitchFamily="18" charset="2"/>
              </a:rPr>
              <a:t>.m</a:t>
            </a:r>
          </a:p>
          <a:p>
            <a:pPr eaLnBrk="1" hangingPunct="1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FB013A-969D-4DBC-95F4-14484073F126}" type="slidenum">
              <a:rPr lang="en-AU" altLang="en-US"/>
              <a:pPr>
                <a:defRPr/>
              </a:pPr>
              <a:t>38</a:t>
            </a:fld>
            <a:endParaRPr lang="en-AU" altLang="en-US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214438" y="3941763"/>
          <a:ext cx="6513512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3" imgW="2641320" imgH="634680" progId="Equation.3">
                  <p:embed/>
                </p:oleObj>
              </mc:Choice>
              <mc:Fallback>
                <p:oleObj name="Equation" r:id="rId3" imgW="2641320" imgH="6346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3941763"/>
                        <a:ext cx="6513512" cy="156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10D560-BD70-4190-9D6E-28877817C9EE}"/>
                  </a:ext>
                </a:extLst>
              </p14:cNvPr>
              <p14:cNvContentPartPr/>
              <p14:nvPr/>
            </p14:nvContentPartPr>
            <p14:xfrm>
              <a:off x="12895796" y="2616865"/>
              <a:ext cx="360" cy="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10D560-BD70-4190-9D6E-28877817C9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7156" y="2608225"/>
                <a:ext cx="1800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393700" y="830263"/>
            <a:ext cx="7758113" cy="684212"/>
          </a:xfrm>
        </p:spPr>
        <p:txBody>
          <a:bodyPr/>
          <a:lstStyle/>
          <a:p>
            <a:pPr eaLnBrk="1" hangingPunct="1"/>
            <a:r>
              <a:rPr lang="en-AU"/>
              <a:t>Example: Resistance continued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393700" y="1514475"/>
            <a:ext cx="7758113" cy="3209925"/>
          </a:xfrm>
        </p:spPr>
        <p:txBody>
          <a:bodyPr/>
          <a:lstStyle/>
          <a:p>
            <a:pPr eaLnBrk="1" hangingPunct="1"/>
            <a:r>
              <a:rPr lang="en-AU" dirty="0"/>
              <a:t>How about Silicon (resistivity = 6.4x10</a:t>
            </a:r>
            <a:r>
              <a:rPr lang="en-AU" baseline="30000" dirty="0"/>
              <a:t>2</a:t>
            </a:r>
            <a:r>
              <a:rPr lang="en-AU" dirty="0"/>
              <a:t>) and Rubber (Resistivity = 10</a:t>
            </a:r>
            <a:r>
              <a:rPr lang="en-AU" baseline="30000" dirty="0"/>
              <a:t>13</a:t>
            </a:r>
            <a:r>
              <a:rPr lang="en-AU" dirty="0"/>
              <a:t>)? Use the same area and length in the previous example.</a:t>
            </a:r>
          </a:p>
          <a:p>
            <a:pPr eaLnBrk="1" hangingPunct="1"/>
            <a:endParaRPr lang="en-AU" dirty="0"/>
          </a:p>
          <a:p>
            <a:pPr eaLnBrk="1" hangingPunct="1">
              <a:buFont typeface="Arial" charset="0"/>
              <a:buNone/>
            </a:pPr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2C5DC8-AD88-47B8-9157-F0AAC2505371}" type="slidenum">
              <a:rPr lang="en-AU" altLang="en-US"/>
              <a:pPr>
                <a:defRPr/>
              </a:pPr>
              <a:t>39</a:t>
            </a:fld>
            <a:endParaRPr lang="en-AU" altLang="en-US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573088" y="2879725"/>
          <a:ext cx="7578725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3" imgW="3073320" imgH="1320480" progId="Equation.3">
                  <p:embed/>
                </p:oleObj>
              </mc:Choice>
              <mc:Fallback>
                <p:oleObj name="Equation" r:id="rId3" imgW="3073320" imgH="1320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2879725"/>
                        <a:ext cx="7578725" cy="325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256" y="844062"/>
            <a:ext cx="7759700" cy="684213"/>
          </a:xfrm>
        </p:spPr>
        <p:txBody>
          <a:bodyPr/>
          <a:lstStyle/>
          <a:p>
            <a:r>
              <a:rPr lang="en-AU" dirty="0"/>
              <a:t>Coulomb, Volta, Ampere and Ohm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9874" name="Picture 2" descr="http://www.daviddarling.info/images/Volta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7764" y="2090984"/>
            <a:ext cx="1984579" cy="2671026"/>
          </a:xfrm>
          <a:prstGeom prst="rect">
            <a:avLst/>
          </a:prstGeom>
          <a:noFill/>
        </p:spPr>
      </p:pic>
      <p:pic>
        <p:nvPicPr>
          <p:cNvPr id="79876" name="Picture 4" descr="https://upload.wikimedia.org/wikipedia/commons/thumb/4/42/Coulomb.jpg/220px-Coulomb.jp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256" y="2090984"/>
            <a:ext cx="2095500" cy="2466975"/>
          </a:xfrm>
          <a:prstGeom prst="rect">
            <a:avLst/>
          </a:prstGeom>
          <a:noFill/>
        </p:spPr>
      </p:pic>
      <p:pic>
        <p:nvPicPr>
          <p:cNvPr id="79878" name="Picture 6" descr="http://www.moonmentum.com/blog/wp-content/uploads/2012/06/portrait_andre_marie_ampere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7277" y="2090984"/>
            <a:ext cx="1949622" cy="2471617"/>
          </a:xfrm>
          <a:prstGeom prst="rect">
            <a:avLst/>
          </a:prstGeom>
          <a:noFill/>
        </p:spPr>
      </p:pic>
      <p:pic>
        <p:nvPicPr>
          <p:cNvPr id="79880" name="Picture 8" descr="http://mste.illinois.edu/nwaight/ohm/images/peoplegifs/Ohm.jp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61650" y="2090984"/>
            <a:ext cx="2068611" cy="251629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27100" y="48067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Coulomb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2012" y="4806789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Volta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4771" y="480678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Ampere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11153" y="4806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Ohm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 sz="4000"/>
              <a:t>Standard Resistors</a:t>
            </a:r>
            <a:endParaRPr lang="en-AU" sz="400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0475"/>
            <a:ext cx="6791325" cy="4910138"/>
          </a:xfrm>
        </p:spPr>
        <p:txBody>
          <a:bodyPr/>
          <a:lstStyle/>
          <a:p>
            <a:pPr eaLnBrk="1" hangingPunct="1"/>
            <a:r>
              <a:rPr lang="en-US" sz="2600"/>
              <a:t>A resistor is a device commonly used in electric circuits, to establish a specified resistance between two points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The symbol for a resistor is shown opposite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The most commonly used resistors are made from a composition of carbon</a:t>
            </a:r>
          </a:p>
          <a:p>
            <a:pPr lvl="1" eaLnBrk="1" hangingPunct="1"/>
            <a:r>
              <a:rPr lang="en-US" sz="2200"/>
              <a:t>Other materials commonly used for resistors are wire and metal film</a:t>
            </a:r>
          </a:p>
        </p:txBody>
      </p:sp>
      <p:graphicFrame>
        <p:nvGraphicFramePr>
          <p:cNvPr id="1126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684963" y="2795588"/>
          <a:ext cx="16510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Visio" r:id="rId3" imgW="1651711" imgH="391668" progId="">
                  <p:embed/>
                </p:oleObj>
              </mc:Choice>
              <mc:Fallback>
                <p:oleObj name="Visio" r:id="rId3" imgW="1651711" imgH="39166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4963" y="2795588"/>
                        <a:ext cx="16510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F516E2-36E2-490D-ACA2-9426E555B692}" type="slidenum">
              <a:rPr lang="en-AU" altLang="en-US" smtClean="0"/>
              <a:pPr>
                <a:defRPr/>
              </a:pPr>
              <a:t>40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2DC042-2F39-4D7E-8063-11CBCE3C42A6}"/>
                  </a:ext>
                </a:extLst>
              </p14:cNvPr>
              <p14:cNvContentPartPr/>
              <p14:nvPr/>
            </p14:nvContentPartPr>
            <p14:xfrm>
              <a:off x="5995091" y="1780396"/>
              <a:ext cx="2538360" cy="48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2DC042-2F39-4D7E-8063-11CBCE3C42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451" y="1771396"/>
                <a:ext cx="25560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FACF1-CACA-467B-92B0-E08B2AF0BA8D}"/>
                  </a:ext>
                </a:extLst>
              </p14:cNvPr>
              <p14:cNvContentPartPr/>
              <p14:nvPr/>
            </p14:nvContentPartPr>
            <p14:xfrm>
              <a:off x="6332771" y="2557276"/>
              <a:ext cx="2099880" cy="132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FACF1-CACA-467B-92B0-E08B2AF0BA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4131" y="2548634"/>
                <a:ext cx="2117520" cy="13395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Standard Resistors</a:t>
            </a:r>
            <a:endParaRPr lang="en-AU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98613"/>
            <a:ext cx="8086725" cy="5106987"/>
          </a:xfrm>
        </p:spPr>
        <p:txBody>
          <a:bodyPr/>
          <a:lstStyle/>
          <a:p>
            <a:pPr eaLnBrk="1" hangingPunct="1"/>
            <a:r>
              <a:rPr lang="en-US" sz="2600"/>
              <a:t>In addition to the nominal resistance value, a key resistor parameter is the power rating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This is the maximum power which the resistor can handle without being damaged</a:t>
            </a:r>
          </a:p>
          <a:p>
            <a:pPr lvl="1" eaLnBrk="1" hangingPunct="1"/>
            <a:r>
              <a:rPr lang="en-US" sz="2200"/>
              <a:t>Resistors used in electronic circuits commonly have a power rating of ½ Watt</a:t>
            </a:r>
            <a:endParaRPr lang="en-AU" sz="2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CFD2C8-098A-42DA-8EE3-297777E318F1}" type="slidenum">
              <a:rPr lang="en-AU" altLang="en-US" smtClean="0"/>
              <a:pPr>
                <a:defRPr/>
              </a:pPr>
              <a:t>41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A5FB735-1A54-41F0-A16F-5D600D29351D}"/>
                  </a:ext>
                </a:extLst>
              </p14:cNvPr>
              <p14:cNvContentPartPr/>
              <p14:nvPr/>
            </p14:nvContentPartPr>
            <p14:xfrm>
              <a:off x="3216251" y="4088716"/>
              <a:ext cx="3560760" cy="2424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A5FB735-1A54-41F0-A16F-5D600D2935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7251" y="4080076"/>
                <a:ext cx="3578400" cy="244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81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Resistor Colour Coding</a:t>
            </a:r>
            <a:endParaRPr lang="en-AU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1138" y="1196975"/>
            <a:ext cx="3192462" cy="5151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/>
              <a:t>Resistors are too small to have their values written on to them using numbers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Instead, colour bands are used, as follows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Bands 1-3 indicate the resistor value, with band 3 being the multiplier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/>
              <a:t>The multiplier is the power of 10 applied to the number given by the first 2 bands, to obtain the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 4 is the tolerance, i.e. how close the resistor will be to the nominal value</a:t>
            </a:r>
          </a:p>
          <a:p>
            <a:pPr eaLnBrk="1" hangingPunct="1">
              <a:lnSpc>
                <a:spcPct val="90000"/>
              </a:lnSpc>
            </a:pPr>
            <a:r>
              <a:rPr lang="en-US" sz="1800"/>
              <a:t>Band 5 is the % failure per 1000 hours of use</a:t>
            </a:r>
          </a:p>
          <a:p>
            <a:pPr eaLnBrk="1" hangingPunct="1">
              <a:lnSpc>
                <a:spcPct val="90000"/>
              </a:lnSpc>
            </a:pPr>
            <a:endParaRPr lang="en-US" sz="1800"/>
          </a:p>
          <a:p>
            <a:pPr eaLnBrk="1" hangingPunct="1">
              <a:lnSpc>
                <a:spcPct val="90000"/>
              </a:lnSpc>
            </a:pPr>
            <a:endParaRPr lang="en-AU" sz="1800"/>
          </a:p>
        </p:txBody>
      </p:sp>
      <p:graphicFrame>
        <p:nvGraphicFramePr>
          <p:cNvPr id="1865848" name="Group 1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4514573"/>
              </p:ext>
            </p:extLst>
          </p:nvPr>
        </p:nvGraphicFramePr>
        <p:xfrm>
          <a:off x="3419475" y="1158875"/>
          <a:ext cx="5473700" cy="529590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Bands 1-3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3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4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Band 5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 Black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 Gold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A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5% Gold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A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1% Brown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 Brown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0.01 Silver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10% Silver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0.1% Red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 Red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20% No band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0.01% Orange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Orange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851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0.0001% Yellow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Yellow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Green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 Blue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7 Violet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8 Grey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White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4338" name="Picture 1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9138" y="4205288"/>
            <a:ext cx="24574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6D426C-C54E-4DDE-961D-1424936409B9}" type="slidenum">
              <a:rPr lang="en-AU" altLang="en-US" smtClean="0"/>
              <a:pPr>
                <a:defRPr/>
              </a:pPr>
              <a:t>42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CB6DB0-A851-4A59-B6A8-F8378A2B239B}"/>
                  </a:ext>
                </a:extLst>
              </p14:cNvPr>
              <p14:cNvContentPartPr/>
              <p14:nvPr/>
            </p14:nvContentPartPr>
            <p14:xfrm>
              <a:off x="979571" y="6086356"/>
              <a:ext cx="469440" cy="37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CB6DB0-A851-4A59-B6A8-F8378A2B23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578" y="6077356"/>
                <a:ext cx="487066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26CC6F-D187-41E4-95AA-1BE90B84DFA9}"/>
                  </a:ext>
                </a:extLst>
              </p14:cNvPr>
              <p14:cNvContentPartPr/>
              <p14:nvPr/>
            </p14:nvContentPartPr>
            <p14:xfrm>
              <a:off x="1587611" y="6197236"/>
              <a:ext cx="245160" cy="30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26CC6F-D187-41E4-95AA-1BE90B84DF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624" y="6188596"/>
                <a:ext cx="262774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771A7D-E583-4677-9453-8E6FB606E052}"/>
                  </a:ext>
                </a:extLst>
              </p14:cNvPr>
              <p14:cNvContentPartPr/>
              <p14:nvPr/>
            </p14:nvContentPartPr>
            <p14:xfrm>
              <a:off x="2032211" y="5831116"/>
              <a:ext cx="1204920" cy="666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771A7D-E583-4677-9453-8E6FB606E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3214" y="5822476"/>
                <a:ext cx="1222555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A5D6497-A8B9-4B39-A3DF-B0ADCA5570DA}"/>
                  </a:ext>
                </a:extLst>
              </p14:cNvPr>
              <p14:cNvContentPartPr/>
              <p14:nvPr/>
            </p14:nvContentPartPr>
            <p14:xfrm>
              <a:off x="3925451" y="6479836"/>
              <a:ext cx="1036800" cy="319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A5D6497-A8B9-4B39-A3DF-B0ADCA5570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6451" y="6471186"/>
                <a:ext cx="1054440" cy="33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5BE574-4FE2-4102-A26D-97AED3F2601E}"/>
                  </a:ext>
                </a:extLst>
              </p14:cNvPr>
              <p14:cNvContentPartPr/>
              <p14:nvPr/>
            </p14:nvContentPartPr>
            <p14:xfrm>
              <a:off x="145830" y="3860240"/>
              <a:ext cx="6840" cy="23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5BE574-4FE2-4102-A26D-97AED3F260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830" y="3851600"/>
                <a:ext cx="24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3163C6-ACCA-426E-A8AF-5C84C9CCE6DB}"/>
                  </a:ext>
                </a:extLst>
              </p14:cNvPr>
              <p14:cNvContentPartPr/>
              <p14:nvPr/>
            </p14:nvContentPartPr>
            <p14:xfrm>
              <a:off x="217830" y="3858080"/>
              <a:ext cx="111960" cy="18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3163C6-ACCA-426E-A8AF-5C84C9CCE6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8830" y="3849080"/>
                <a:ext cx="129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0D21D1-FB77-4679-8D2B-133F62856855}"/>
                  </a:ext>
                </a:extLst>
              </p14:cNvPr>
              <p14:cNvContentPartPr/>
              <p14:nvPr/>
            </p14:nvContentPartPr>
            <p14:xfrm>
              <a:off x="418710" y="3879320"/>
              <a:ext cx="127080" cy="209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0D21D1-FB77-4679-8D2B-133F628568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735" y="3870680"/>
                <a:ext cx="14467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C2CFDED-FE1A-495C-9507-ED60D2379088}"/>
                  </a:ext>
                </a:extLst>
              </p14:cNvPr>
              <p14:cNvContentPartPr/>
              <p14:nvPr/>
            </p14:nvContentPartPr>
            <p14:xfrm>
              <a:off x="425190" y="4603280"/>
              <a:ext cx="120240" cy="7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C2CFDED-FE1A-495C-9507-ED60D23790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6190" y="4594640"/>
                <a:ext cx="137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A12410-DDF7-4F76-B57F-4DAEE2E01352}"/>
                  </a:ext>
                </a:extLst>
              </p14:cNvPr>
              <p14:cNvContentPartPr/>
              <p14:nvPr/>
            </p14:nvContentPartPr>
            <p14:xfrm>
              <a:off x="641190" y="3668720"/>
              <a:ext cx="389160" cy="965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A12410-DDF7-4F76-B57F-4DAEE2E013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190" y="3659720"/>
                <a:ext cx="40680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A020D1-FD10-408B-867D-F0C67D7E2C6A}"/>
                  </a:ext>
                </a:extLst>
              </p14:cNvPr>
              <p14:cNvContentPartPr/>
              <p14:nvPr/>
            </p14:nvContentPartPr>
            <p14:xfrm>
              <a:off x="387030" y="4406360"/>
              <a:ext cx="148680" cy="133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A020D1-FD10-408B-867D-F0C67D7E2C6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8030" y="4397720"/>
                <a:ext cx="166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B993820-2E64-4286-A0F5-F1B92F2A1498}"/>
                  </a:ext>
                </a:extLst>
              </p14:cNvPr>
              <p14:cNvContentPartPr/>
              <p14:nvPr/>
            </p14:nvContentPartPr>
            <p14:xfrm>
              <a:off x="3880200" y="181600"/>
              <a:ext cx="234720" cy="429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B993820-2E64-4286-A0F5-F1B92F2A149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71560" y="172600"/>
                <a:ext cx="25236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1E6FD17-8702-41AC-B4AA-E76D1BDA2DB3}"/>
                  </a:ext>
                </a:extLst>
              </p14:cNvPr>
              <p14:cNvContentPartPr/>
              <p14:nvPr/>
            </p14:nvContentPartPr>
            <p14:xfrm>
              <a:off x="4236240" y="182680"/>
              <a:ext cx="549720" cy="465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1E6FD17-8702-41AC-B4AA-E76D1BDA2D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27600" y="174047"/>
                <a:ext cx="567360" cy="483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D966B0D-B951-421B-8CB4-C44E924E4701}"/>
                  </a:ext>
                </a:extLst>
              </p14:cNvPr>
              <p14:cNvContentPartPr/>
              <p14:nvPr/>
            </p14:nvContentPartPr>
            <p14:xfrm>
              <a:off x="3393120" y="293920"/>
              <a:ext cx="204840" cy="111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D966B0D-B951-421B-8CB4-C44E924E470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84120" y="285280"/>
                <a:ext cx="2224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5B0172-DF19-4C45-9D1E-0526F2FC2D95}"/>
                  </a:ext>
                </a:extLst>
              </p14:cNvPr>
              <p14:cNvContentPartPr/>
              <p14:nvPr/>
            </p14:nvContentPartPr>
            <p14:xfrm>
              <a:off x="2128440" y="121480"/>
              <a:ext cx="1114200" cy="532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5B0172-DF19-4C45-9D1E-0526F2FC2D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19800" y="112840"/>
                <a:ext cx="11318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150A355-EC45-4879-9604-2741BE966290}"/>
                  </a:ext>
                </a:extLst>
              </p14:cNvPr>
              <p14:cNvContentPartPr/>
              <p14:nvPr/>
            </p14:nvContentPartPr>
            <p14:xfrm>
              <a:off x="8666760" y="558160"/>
              <a:ext cx="254160" cy="235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150A355-EC45-4879-9604-2741BE96629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58120" y="549520"/>
                <a:ext cx="271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8D234C5-8AB0-411F-AEE9-CE8112648516}"/>
                  </a:ext>
                </a:extLst>
              </p14:cNvPr>
              <p14:cNvContentPartPr/>
              <p14:nvPr/>
            </p14:nvContentPartPr>
            <p14:xfrm>
              <a:off x="8209200" y="454480"/>
              <a:ext cx="299520" cy="380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8D234C5-8AB0-411F-AEE9-CE811264851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00200" y="445480"/>
                <a:ext cx="3171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51DC092-ACF9-411B-960C-28BE9A858737}"/>
                  </a:ext>
                </a:extLst>
              </p14:cNvPr>
              <p14:cNvContentPartPr/>
              <p14:nvPr/>
            </p14:nvContentPartPr>
            <p14:xfrm>
              <a:off x="6743280" y="375280"/>
              <a:ext cx="1324080" cy="698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51DC092-ACF9-411B-960C-28BE9A85873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34638" y="366640"/>
                <a:ext cx="1341725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D34D30B-6275-4C5F-B53B-42FF774C513D}"/>
                  </a:ext>
                </a:extLst>
              </p14:cNvPr>
              <p14:cNvContentPartPr/>
              <p14:nvPr/>
            </p14:nvContentPartPr>
            <p14:xfrm>
              <a:off x="4947600" y="50200"/>
              <a:ext cx="1555560" cy="965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D34D30B-6275-4C5F-B53B-42FF774C513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38960" y="41560"/>
                <a:ext cx="157320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FBD2348-B1AF-40BB-837E-4F5A7342D1C8}"/>
                  </a:ext>
                </a:extLst>
              </p14:cNvPr>
              <p14:cNvContentPartPr/>
              <p14:nvPr/>
            </p14:nvContentPartPr>
            <p14:xfrm>
              <a:off x="9032160" y="365200"/>
              <a:ext cx="917280" cy="631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FBD2348-B1AF-40BB-837E-4F5A7342D1C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023520" y="356560"/>
                <a:ext cx="93492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41AC34-5E26-405B-9FDE-E2094C95A29B}"/>
                  </a:ext>
                </a:extLst>
              </p14:cNvPr>
              <p14:cNvContentPartPr/>
              <p14:nvPr/>
            </p14:nvContentPartPr>
            <p14:xfrm>
              <a:off x="440876" y="3888385"/>
              <a:ext cx="360" cy="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41AC34-5E26-405B-9FDE-E2094C95A2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2236" y="3879745"/>
                <a:ext cx="1800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Resistor Standard Values</a:t>
            </a:r>
            <a:endParaRPr lang="en-AU" sz="40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You would expect resistors to come in values such as 12, 20, 50, 100 ohms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However, standard resistor values are arranged as follows (for 10% resistors between 10 and 100 ohms)</a:t>
            </a:r>
          </a:p>
          <a:p>
            <a:pPr lvl="1" eaLnBrk="1" hangingPunct="1"/>
            <a:r>
              <a:rPr lang="en-US"/>
              <a:t>10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15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18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 , 22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27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</a:t>
            </a:r>
            <a:r>
              <a:rPr lang="el-GR">
                <a:cs typeface="Times New Roman" pitchFamily="18" charset="0"/>
              </a:rPr>
              <a:t> </a:t>
            </a:r>
            <a:r>
              <a:rPr lang="en-US">
                <a:cs typeface="Times New Roman" pitchFamily="18" charset="0"/>
              </a:rPr>
              <a:t>33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39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47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56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68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82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100 </a:t>
            </a:r>
            <a:r>
              <a:rPr lang="el-GR">
                <a:cs typeface="Times New Roman" pitchFamily="18" charset="0"/>
              </a:rPr>
              <a:t>Ω</a:t>
            </a:r>
            <a:endParaRPr lang="en-US">
              <a:cs typeface="Times New Roman" pitchFamily="18" charset="0"/>
            </a:endParaRPr>
          </a:p>
          <a:p>
            <a:pPr eaLnBrk="1" hangingPunct="1"/>
            <a:endParaRPr lang="en-US">
              <a:cs typeface="Times New Roman" pitchFamily="18" charset="0"/>
            </a:endParaRPr>
          </a:p>
          <a:p>
            <a:pPr eaLnBrk="1" hangingPunct="1"/>
            <a:endParaRPr lang="el-GR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C6257-3499-4377-ABC1-507BB31DF480}" type="slidenum">
              <a:rPr lang="en-AU" altLang="en-US"/>
              <a:pPr>
                <a:defRPr/>
              </a:pPr>
              <a:t>43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3713" y="660400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Resistor Standard Values</a:t>
            </a:r>
            <a:endParaRPr lang="en-AU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346200"/>
            <a:ext cx="8166100" cy="3557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The same value ranges are used for resistors between 100 and 1000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1000 and 10000 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, and so on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The idea behind these values is that by matching resistors (i.e. by sorting through the range of values available for resistors with a given nominal value and tolerance), any resistance value may in principle be achieved</a:t>
            </a:r>
          </a:p>
          <a:p>
            <a:pPr eaLnBrk="1" hangingPunct="1">
              <a:lnSpc>
                <a:spcPct val="90000"/>
              </a:lnSpc>
            </a:pPr>
            <a:endParaRPr lang="el-GR">
              <a:cs typeface="Times New Roman" pitchFamily="18" charset="0"/>
            </a:endParaRPr>
          </a:p>
        </p:txBody>
      </p:sp>
      <p:sp>
        <p:nvSpPr>
          <p:cNvPr id="2160644" name="Rectangle 4"/>
          <p:cNvSpPr>
            <a:spLocks noChangeArrowheads="1"/>
          </p:cNvSpPr>
          <p:nvPr/>
        </p:nvSpPr>
        <p:spPr bwMode="auto">
          <a:xfrm>
            <a:off x="649288" y="5402263"/>
            <a:ext cx="8207375" cy="13811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latin typeface="+mn-lt"/>
              <a:cs typeface="+mn-cs"/>
            </a:endParaRPr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1881188" y="5253038"/>
            <a:ext cx="0" cy="446087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6" name="Line 6"/>
          <p:cNvSpPr>
            <a:spLocks noChangeShapeType="1"/>
          </p:cNvSpPr>
          <p:nvPr/>
        </p:nvSpPr>
        <p:spPr bwMode="auto">
          <a:xfrm>
            <a:off x="3862388" y="5254625"/>
            <a:ext cx="0" cy="44608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7" name="Line 7"/>
          <p:cNvSpPr>
            <a:spLocks noChangeShapeType="1"/>
          </p:cNvSpPr>
          <p:nvPr/>
        </p:nvSpPr>
        <p:spPr bwMode="auto">
          <a:xfrm>
            <a:off x="7119938" y="5257800"/>
            <a:ext cx="0" cy="446088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2593975" y="5827713"/>
            <a:ext cx="2616200" cy="115887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893888" y="59547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54.4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4481513" y="59547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81.6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747713" y="5022850"/>
            <a:ext cx="2132012" cy="104775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3282950" y="5957888"/>
            <a:ext cx="1509713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68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3" name="Text Box 16"/>
          <p:cNvSpPr txBox="1">
            <a:spLocks noChangeArrowheads="1"/>
          </p:cNvSpPr>
          <p:nvPr/>
        </p:nvSpPr>
        <p:spPr bwMode="auto">
          <a:xfrm>
            <a:off x="2163763" y="4748213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56.4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4" name="Text Box 17"/>
          <p:cNvSpPr txBox="1">
            <a:spLocks noChangeArrowheads="1"/>
          </p:cNvSpPr>
          <p:nvPr/>
        </p:nvSpPr>
        <p:spPr bwMode="auto">
          <a:xfrm>
            <a:off x="1189038" y="4751388"/>
            <a:ext cx="1509712" cy="277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47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5" name="Text Box 18"/>
          <p:cNvSpPr txBox="1">
            <a:spLocks noChangeArrowheads="1"/>
          </p:cNvSpPr>
          <p:nvPr/>
        </p:nvSpPr>
        <p:spPr bwMode="auto">
          <a:xfrm>
            <a:off x="4373563" y="4695825"/>
            <a:ext cx="1509712" cy="2778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80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6" name="Text Box 20"/>
          <p:cNvSpPr txBox="1">
            <a:spLocks noChangeArrowheads="1"/>
          </p:cNvSpPr>
          <p:nvPr/>
        </p:nvSpPr>
        <p:spPr bwMode="auto">
          <a:xfrm>
            <a:off x="6443663" y="4699000"/>
            <a:ext cx="1509712" cy="2778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</a:pPr>
            <a:r>
              <a:rPr lang="en-AU" sz="1400">
                <a:solidFill>
                  <a:schemeClr val="tx2"/>
                </a:solidFill>
                <a:latin typeface="Verdana" pitchFamily="34" charset="0"/>
              </a:rPr>
              <a:t>100</a:t>
            </a:r>
            <a:r>
              <a:rPr lang="en-US" sz="1400">
                <a:solidFill>
                  <a:schemeClr val="tx2"/>
                </a:solidFill>
                <a:latin typeface="Verdana" pitchFamily="34" charset="0"/>
                <a:cs typeface="Times New Roman" pitchFamily="18" charset="0"/>
              </a:rPr>
              <a:t>±20%</a:t>
            </a:r>
            <a:endParaRPr lang="en-US" sz="1400">
              <a:solidFill>
                <a:schemeClr val="tx2"/>
              </a:solidFill>
              <a:latin typeface="Verdana" pitchFamily="34" charset="0"/>
            </a:endParaRPr>
          </a:p>
        </p:txBody>
      </p:sp>
      <p:sp>
        <p:nvSpPr>
          <p:cNvPr id="56337" name="Rectangle 21"/>
          <p:cNvSpPr>
            <a:spLocks noChangeArrowheads="1"/>
          </p:cNvSpPr>
          <p:nvPr/>
        </p:nvSpPr>
        <p:spPr bwMode="auto">
          <a:xfrm>
            <a:off x="5102225" y="5026025"/>
            <a:ext cx="3914775" cy="109538"/>
          </a:xfrm>
          <a:prstGeom prst="rect">
            <a:avLst/>
          </a:prstGeom>
          <a:solidFill>
            <a:srgbClr val="339966"/>
          </a:solidFill>
          <a:ln w="12700" algn="ctr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AU">
              <a:latin typeface="Calibri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75BF14-F54E-4209-9585-1A3F30F433DE}" type="slidenum">
              <a:rPr lang="en-AU" altLang="en-US"/>
              <a:pPr>
                <a:defRPr/>
              </a:pPr>
              <a:t>44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660400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Conductance</a:t>
            </a:r>
            <a:endParaRPr lang="en-AU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2417763"/>
            <a:ext cx="8226425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Resistance measures the opposition to current flow of a given material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Conductance is the opposite of this, and indicates how well a material will conduct electricity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Hence conductance (expressed with the symbol G) is the opposite of resistance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i.e. G = 1/R</a:t>
            </a:r>
          </a:p>
          <a:p>
            <a:pPr eaLnBrk="1" hangingPunct="1">
              <a:lnSpc>
                <a:spcPct val="90000"/>
              </a:lnSpc>
            </a:pPr>
            <a:endParaRPr lang="el-GR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CAFD1-1904-4EA2-A5FD-DA4E160B3C15}" type="slidenum">
              <a:rPr lang="en-AU" altLang="en-US"/>
              <a:pPr>
                <a:defRPr/>
              </a:pPr>
              <a:t>45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8D0ABB-30E9-4DD3-957E-79F753402742}"/>
                  </a:ext>
                </a:extLst>
              </p14:cNvPr>
              <p14:cNvContentPartPr/>
              <p14:nvPr/>
            </p14:nvContentPartPr>
            <p14:xfrm>
              <a:off x="5541131" y="260189"/>
              <a:ext cx="403560" cy="43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8D0ABB-30E9-4DD3-957E-79F7534027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2491" y="251549"/>
                <a:ext cx="421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F4343E-208B-4C9C-AB1E-FA164D54D7DD}"/>
                  </a:ext>
                </a:extLst>
              </p14:cNvPr>
              <p14:cNvContentPartPr/>
              <p14:nvPr/>
            </p14:nvContentPartPr>
            <p14:xfrm>
              <a:off x="5513411" y="1050749"/>
              <a:ext cx="417240" cy="522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F4343E-208B-4C9C-AB1E-FA164D54D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4411" y="1041749"/>
                <a:ext cx="43488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88DA18-40B1-4D56-8957-9D708B45532B}"/>
                  </a:ext>
                </a:extLst>
              </p14:cNvPr>
              <p14:cNvContentPartPr/>
              <p14:nvPr/>
            </p14:nvContentPartPr>
            <p14:xfrm>
              <a:off x="6253211" y="1264589"/>
              <a:ext cx="1929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88DA18-40B1-4D56-8957-9D708B4553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4211" y="1255949"/>
                <a:ext cx="210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F7104F-01D4-4432-BD25-E4C188B3E31E}"/>
                  </a:ext>
                </a:extLst>
              </p14:cNvPr>
              <p14:cNvContentPartPr/>
              <p14:nvPr/>
            </p14:nvContentPartPr>
            <p14:xfrm>
              <a:off x="6280211" y="1385189"/>
              <a:ext cx="1753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F7104F-01D4-4432-BD25-E4C188B3E3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1571" y="1376189"/>
                <a:ext cx="192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B8A253-A918-442F-81B0-4C800B9240AE}"/>
                  </a:ext>
                </a:extLst>
              </p14:cNvPr>
              <p14:cNvContentPartPr/>
              <p14:nvPr/>
            </p14:nvContentPartPr>
            <p14:xfrm>
              <a:off x="6985451" y="1061549"/>
              <a:ext cx="34560" cy="33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B8A253-A918-442F-81B0-4C800B9240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6811" y="1052549"/>
                <a:ext cx="5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567798-2033-4805-AD97-2CD1D91B2EED}"/>
                  </a:ext>
                </a:extLst>
              </p14:cNvPr>
              <p14:cNvContentPartPr/>
              <p14:nvPr/>
            </p14:nvContentPartPr>
            <p14:xfrm>
              <a:off x="6834971" y="1494269"/>
              <a:ext cx="359280" cy="11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567798-2033-4805-AD97-2CD1D91B2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5971" y="1485269"/>
                <a:ext cx="3769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AAC2EC-CB80-459D-A39F-9791461356E7}"/>
                  </a:ext>
                </a:extLst>
              </p14:cNvPr>
              <p14:cNvContentPartPr/>
              <p14:nvPr/>
            </p14:nvContentPartPr>
            <p14:xfrm>
              <a:off x="6895091" y="1650869"/>
              <a:ext cx="417960" cy="38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AAC2EC-CB80-459D-A39F-9791461356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6091" y="1642229"/>
                <a:ext cx="435600" cy="4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674688"/>
            <a:ext cx="7759700" cy="685800"/>
          </a:xfrm>
        </p:spPr>
        <p:txBody>
          <a:bodyPr/>
          <a:lstStyle/>
          <a:p>
            <a:pPr eaLnBrk="1" hangingPunct="1"/>
            <a:r>
              <a:rPr lang="en-US"/>
              <a:t>Conductance</a:t>
            </a:r>
            <a:endParaRPr lang="en-AU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2673350"/>
            <a:ext cx="8226425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unit for conductance is Siemens (S)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The equation for conductance (inverse of resistance) of a wire is G = A/</a:t>
            </a:r>
            <a:r>
              <a:rPr lang="el-GR">
                <a:cs typeface="Times New Roman" pitchFamily="18" charset="0"/>
              </a:rPr>
              <a:t>ρ</a:t>
            </a:r>
            <a:r>
              <a:rPr lang="en-US">
                <a:cs typeface="Times New Roman" pitchFamily="18" charset="0"/>
              </a:rPr>
              <a:t>l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l-GR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59C827-109F-4BCA-91E2-DB659088CCCC}" type="slidenum">
              <a:rPr lang="en-AU" altLang="en-US"/>
              <a:pPr>
                <a:defRPr/>
              </a:pPr>
              <a:t>46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7FFB61-748A-404B-A2F8-41B35BF9D80E}"/>
                  </a:ext>
                </a:extLst>
              </p14:cNvPr>
              <p14:cNvContentPartPr/>
              <p14:nvPr/>
            </p14:nvContentPartPr>
            <p14:xfrm>
              <a:off x="3490931" y="4109669"/>
              <a:ext cx="1838160" cy="1305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7FFB61-748A-404B-A2F8-41B35BF9D8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931" y="4101027"/>
                <a:ext cx="1855800" cy="1322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6A30FD-9C99-47E9-9B55-767BA88580BF}"/>
                  </a:ext>
                </a:extLst>
              </p14:cNvPr>
              <p14:cNvContentPartPr/>
              <p14:nvPr/>
            </p14:nvContentPartPr>
            <p14:xfrm>
              <a:off x="7051691" y="4503869"/>
              <a:ext cx="179280" cy="31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6A30FD-9C99-47E9-9B55-767BA88580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2691" y="4495229"/>
                <a:ext cx="196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D82047-C48E-4E74-A41A-669927B35292}"/>
                  </a:ext>
                </a:extLst>
              </p14:cNvPr>
              <p14:cNvContentPartPr/>
              <p14:nvPr/>
            </p14:nvContentPartPr>
            <p14:xfrm>
              <a:off x="7074731" y="4617629"/>
              <a:ext cx="154440" cy="1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D82047-C48E-4E74-A41A-669927B352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5731" y="4608629"/>
                <a:ext cx="172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D7943B-C393-45F8-B092-6552CF8B6BE6}"/>
                  </a:ext>
                </a:extLst>
              </p14:cNvPr>
              <p14:cNvContentPartPr/>
              <p14:nvPr/>
            </p14:nvContentPartPr>
            <p14:xfrm>
              <a:off x="6356171" y="4329269"/>
              <a:ext cx="433800" cy="53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D7943B-C393-45F8-B092-6552CF8B6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7171" y="4320269"/>
                <a:ext cx="4514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62D491-449F-4818-B6E2-455AE9E623AE}"/>
                  </a:ext>
                </a:extLst>
              </p14:cNvPr>
              <p14:cNvContentPartPr/>
              <p14:nvPr/>
            </p14:nvContentPartPr>
            <p14:xfrm>
              <a:off x="7481531" y="4891229"/>
              <a:ext cx="523800" cy="4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62D491-449F-4818-B6E2-455AE9E623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2531" y="4882589"/>
                <a:ext cx="541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82F701-FD0B-4D5C-A391-B4949E4F7045}"/>
                  </a:ext>
                </a:extLst>
              </p14:cNvPr>
              <p14:cNvContentPartPr/>
              <p14:nvPr/>
            </p14:nvContentPartPr>
            <p14:xfrm>
              <a:off x="7591331" y="4340429"/>
              <a:ext cx="445680" cy="417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82F701-FD0B-4D5C-A391-B4949E4F70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2331" y="4331789"/>
                <a:ext cx="463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AB55FA7-372A-48D6-8A6F-E32BA43CB73D}"/>
                  </a:ext>
                </a:extLst>
              </p14:cNvPr>
              <p14:cNvContentPartPr/>
              <p14:nvPr/>
            </p14:nvContentPartPr>
            <p14:xfrm>
              <a:off x="7702931" y="5051429"/>
              <a:ext cx="536760" cy="48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AB55FA7-372A-48D6-8A6F-E32BA43CB7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94291" y="5042789"/>
                <a:ext cx="554400" cy="50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60" y="1049337"/>
            <a:ext cx="7759700" cy="684213"/>
          </a:xfrm>
        </p:spPr>
        <p:txBody>
          <a:bodyPr/>
          <a:lstStyle/>
          <a:p>
            <a:r>
              <a:rPr lang="en-US" dirty="0"/>
              <a:t>AMMETERS AND VOLTMETERS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3543" y="1941342"/>
            <a:ext cx="7759700" cy="3208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It is important to be able to measure the current and voltage levels of an operating electrical system to check its operation, isolate malfunctions, and investigate effects impossible to predict on paper.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the names imply, </a:t>
            </a:r>
            <a:r>
              <a:rPr lang="en-US" sz="2400" b="1" dirty="0"/>
              <a:t>ammeters </a:t>
            </a:r>
            <a:r>
              <a:rPr lang="en-US" sz="2400" dirty="0"/>
              <a:t>are used to measure current levels; </a:t>
            </a:r>
            <a:r>
              <a:rPr lang="en-US" sz="2400" b="1" dirty="0"/>
              <a:t>voltmeters, </a:t>
            </a:r>
            <a:r>
              <a:rPr lang="en-US" sz="2400" dirty="0"/>
              <a:t>the potential difference between two points.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If the current levels are usually of the order of </a:t>
            </a:r>
            <a:r>
              <a:rPr lang="en-US" sz="2400" dirty="0" err="1"/>
              <a:t>milliamperes</a:t>
            </a:r>
            <a:r>
              <a:rPr lang="en-US" sz="2400" dirty="0"/>
              <a:t>, the instrument will typically be referred to as a </a:t>
            </a:r>
            <a:r>
              <a:rPr lang="en-US" sz="2400" i="1" dirty="0" err="1"/>
              <a:t>milliammeter</a:t>
            </a:r>
            <a:r>
              <a:rPr lang="en-US" sz="2400" i="1" dirty="0"/>
              <a:t>, </a:t>
            </a:r>
            <a:r>
              <a:rPr lang="en-US" sz="2400" dirty="0"/>
              <a:t>and if the current levels are in the microampere range, as a </a:t>
            </a:r>
            <a:r>
              <a:rPr lang="en-US" sz="2400" i="1" dirty="0" err="1"/>
              <a:t>microammeter</a:t>
            </a:r>
            <a:r>
              <a:rPr lang="en-US" sz="2400" i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08050" y="1555750"/>
            <a:ext cx="6450013" cy="4332288"/>
            <a:chOff x="286" y="1002"/>
            <a:chExt cx="4526" cy="2851"/>
          </a:xfrm>
        </p:grpSpPr>
        <p:pic>
          <p:nvPicPr>
            <p:cNvPr id="39014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6" y="1002"/>
              <a:ext cx="2216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0151" name="Rectangle 7"/>
            <p:cNvSpPr>
              <a:spLocks noChangeArrowheads="1"/>
            </p:cNvSpPr>
            <p:nvPr/>
          </p:nvSpPr>
          <p:spPr bwMode="auto">
            <a:xfrm>
              <a:off x="2707" y="2217"/>
              <a:ext cx="2105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2.27 </a:t>
              </a:r>
              <a:r>
                <a:rPr lang="en-US" i="1"/>
                <a:t>Voltmeter connection for an up-scale (+) reading.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06400" y="2065338"/>
            <a:ext cx="7283450" cy="3575050"/>
            <a:chOff x="256" y="1301"/>
            <a:chExt cx="4588" cy="2252"/>
          </a:xfrm>
        </p:grpSpPr>
        <p:pic>
          <p:nvPicPr>
            <p:cNvPr id="39117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01"/>
              <a:ext cx="2276" cy="225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1175" name="Rectangle 7"/>
            <p:cNvSpPr>
              <a:spLocks noChangeArrowheads="1"/>
            </p:cNvSpPr>
            <p:nvPr/>
          </p:nvSpPr>
          <p:spPr bwMode="auto">
            <a:xfrm>
              <a:off x="2844" y="2028"/>
              <a:ext cx="20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2.28 </a:t>
              </a:r>
              <a:r>
                <a:rPr lang="en-US" i="1"/>
                <a:t>Ammeter connection for an up-scale (+) reading.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08025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Electric Circuit Fundamentals</a:t>
            </a:r>
          </a:p>
        </p:txBody>
      </p:sp>
      <p:sp>
        <p:nvSpPr>
          <p:cNvPr id="161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8" y="1733550"/>
            <a:ext cx="7758112" cy="4767263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Electric Charge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Current and Voltage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AU" sz="4400" dirty="0"/>
              <a:t>Voltage sources</a:t>
            </a:r>
            <a:endParaRPr lang="en-US" sz="44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Resistance and Conductance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4400" dirty="0"/>
              <a:t>Ohm’s Law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03338"/>
              </p:ext>
            </p:extLst>
          </p:nvPr>
        </p:nvGraphicFramePr>
        <p:xfrm>
          <a:off x="5242663" y="2225339"/>
          <a:ext cx="3779837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663" y="2225339"/>
                        <a:ext cx="3779837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34F53E-0C4E-4130-9CC7-53C2F983D893}" type="slidenum">
              <a:rPr lang="en-AU" altLang="en-US"/>
              <a:pPr>
                <a:defRPr/>
              </a:pPr>
              <a:t>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374775" y="1341438"/>
            <a:ext cx="5349875" cy="4297362"/>
            <a:chOff x="437" y="1002"/>
            <a:chExt cx="4113" cy="2851"/>
          </a:xfrm>
        </p:grpSpPr>
        <p:pic>
          <p:nvPicPr>
            <p:cNvPr id="39219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7" y="1002"/>
              <a:ext cx="1914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2199" name="Rectangle 7"/>
            <p:cNvSpPr>
              <a:spLocks noChangeArrowheads="1"/>
            </p:cNvSpPr>
            <p:nvPr/>
          </p:nvSpPr>
          <p:spPr bwMode="auto">
            <a:xfrm>
              <a:off x="2739" y="2091"/>
              <a:ext cx="1811" cy="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 dirty="0"/>
                <a:t>FIG. 2.29 </a:t>
              </a:r>
              <a:r>
                <a:rPr lang="en-US" i="1" dirty="0"/>
                <a:t>Volt-ohm-milliammeter (VOM) analog meter.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AMMETERS AND VOLTMETERS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62125" y="1412875"/>
            <a:ext cx="5089525" cy="4214813"/>
            <a:chOff x="509" y="1002"/>
            <a:chExt cx="4177" cy="2851"/>
          </a:xfrm>
        </p:grpSpPr>
        <p:pic>
          <p:nvPicPr>
            <p:cNvPr id="39322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9" y="1002"/>
              <a:ext cx="1769" cy="285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3223" name="Rectangle 7"/>
            <p:cNvSpPr>
              <a:spLocks noChangeArrowheads="1"/>
            </p:cNvSpPr>
            <p:nvPr/>
          </p:nvSpPr>
          <p:spPr bwMode="auto">
            <a:xfrm>
              <a:off x="2738" y="2122"/>
              <a:ext cx="194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2.30 </a:t>
              </a:r>
              <a:r>
                <a:rPr lang="en-US" i="1"/>
                <a:t>Digital multimeter (DMM).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1F78-964A-42D0-80D2-75C3B86BECC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647700"/>
            <a:ext cx="7759700" cy="684213"/>
          </a:xfrm>
        </p:spPr>
        <p:txBody>
          <a:bodyPr/>
          <a:lstStyle/>
          <a:p>
            <a:pPr eaLnBrk="1" hangingPunct="1"/>
            <a:r>
              <a:rPr lang="en-US"/>
              <a:t>Ohm’s Law</a:t>
            </a:r>
            <a:endParaRPr lang="en-AU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2728913"/>
            <a:ext cx="8226425" cy="4625975"/>
          </a:xfrm>
        </p:spPr>
        <p:txBody>
          <a:bodyPr/>
          <a:lstStyle/>
          <a:p>
            <a:pPr eaLnBrk="1" hangingPunct="1"/>
            <a:r>
              <a:rPr lang="en-US"/>
              <a:t>Earlier we indicated that the current through a conductor was determined by the potential difference, or voltage between the two ends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Hence increasing the voltage across a conductor, or resistor, will increase the current through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B8DF3-D472-4DFD-BDED-22E0B4296D90}" type="slidenum">
              <a:rPr lang="en-AU" altLang="en-US"/>
              <a:pPr>
                <a:defRPr/>
              </a:pPr>
              <a:t>52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787400"/>
            <a:ext cx="7759700" cy="684213"/>
          </a:xfrm>
        </p:spPr>
        <p:txBody>
          <a:bodyPr/>
          <a:lstStyle/>
          <a:p>
            <a:pPr eaLnBrk="1" hangingPunct="1"/>
            <a:r>
              <a:rPr lang="en-US"/>
              <a:t>Ohm’s Law</a:t>
            </a:r>
            <a:endParaRPr lang="en-AU"/>
          </a:p>
        </p:txBody>
      </p:sp>
      <p:sp>
        <p:nvSpPr>
          <p:cNvPr id="215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8351838" cy="436721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This leads to a simple but powerful law, known as Ohm’s Law, which relates voltage (V), resistance (R) and current (I) as follows: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I = V/R, i.e. the current through a resistor is directly proportional to the voltage across it, and inversely proportion to the resistance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V = IR, the voltage across a resistor is directly proportional to the current and the resistance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05EDF8-2573-4E4B-BA68-F77BD524C3E8}" type="slidenum">
              <a:rPr lang="en-AU" altLang="en-US"/>
              <a:pPr>
                <a:defRPr/>
              </a:pPr>
              <a:t>53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Example: Ohms Law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/>
              <a:t>Determine the current when a 9 V battery is applied across a 2.2 </a:t>
            </a:r>
            <a:r>
              <a:rPr lang="en-AU">
                <a:sym typeface="Symbol" pitchFamily="18" charset="2"/>
              </a:rPr>
              <a:t> resistor.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7A2DBC-96B0-4FC3-89CA-6F4C8AFE8182}" type="slidenum">
              <a:rPr lang="en-AU" altLang="en-US"/>
              <a:pPr>
                <a:defRPr/>
              </a:pPr>
              <a:t>54</a:t>
            </a:fld>
            <a:endParaRPr lang="en-AU" altLang="en-US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27300" y="4459288"/>
          <a:ext cx="322421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Equation" r:id="rId3" imgW="1295280" imgH="393480" progId="Equation.3">
                  <p:embed/>
                </p:oleObj>
              </mc:Choice>
              <mc:Fallback>
                <p:oleObj name="Equation" r:id="rId3" imgW="12952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459288"/>
                        <a:ext cx="3224213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 sz="3600"/>
              <a:t>Open Circuits and Short Circuits</a:t>
            </a:r>
            <a:endParaRPr lang="en-AU" sz="360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60475"/>
            <a:ext cx="5997575" cy="5106988"/>
          </a:xfrm>
        </p:spPr>
        <p:txBody>
          <a:bodyPr/>
          <a:lstStyle/>
          <a:p>
            <a:pPr eaLnBrk="1" hangingPunct="1"/>
            <a:r>
              <a:rPr lang="en-US"/>
              <a:t>Having introduced voltage sources and resistors, we can now introduce simple circuits</a:t>
            </a:r>
          </a:p>
          <a:p>
            <a:pPr eaLnBrk="1" hangingPunct="1"/>
            <a:r>
              <a:rPr lang="en-US"/>
              <a:t>The top circuit shows a 1 k</a:t>
            </a:r>
            <a:r>
              <a:rPr lang="el-GR">
                <a:cs typeface="Times New Roman" pitchFamily="18" charset="0"/>
              </a:rPr>
              <a:t>Ω</a:t>
            </a:r>
            <a:r>
              <a:rPr lang="en-US">
                <a:cs typeface="Times New Roman" pitchFamily="18" charset="0"/>
              </a:rPr>
              <a:t> resistor connected across the terminals of a 12V voltage source</a:t>
            </a:r>
          </a:p>
          <a:p>
            <a:pPr eaLnBrk="1" hangingPunct="1"/>
            <a:r>
              <a:rPr lang="en-US">
                <a:cs typeface="Times New Roman" pitchFamily="18" charset="0"/>
              </a:rPr>
              <a:t>If we remove the resistor, and replace it with a direct connection between the terminals (as shown in the middle diagram), then we have a “short circuit”</a:t>
            </a:r>
          </a:p>
          <a:p>
            <a:pPr lvl="1" eaLnBrk="1" hangingPunct="1"/>
            <a:r>
              <a:rPr lang="en-US" sz="2400">
                <a:cs typeface="Times New Roman" pitchFamily="18" charset="0"/>
              </a:rPr>
              <a:t>This will draw a very large current from the voltage source, potentially damaging it</a:t>
            </a:r>
          </a:p>
        </p:txBody>
      </p:sp>
      <p:graphicFrame>
        <p:nvGraphicFramePr>
          <p:cNvPr id="12290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1909763"/>
          <a:ext cx="2128838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909763"/>
                        <a:ext cx="2128838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07163" y="3375025"/>
          <a:ext cx="1946275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Visio" r:id="rId5" imgW="2191512" imgH="1471574" progId="">
                  <p:embed/>
                </p:oleObj>
              </mc:Choice>
              <mc:Fallback>
                <p:oleObj name="Visio" r:id="rId5" imgW="2191512" imgH="147157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3375025"/>
                        <a:ext cx="1946275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8A722-6D27-4F32-BE7D-6B65311A432E}" type="slidenum">
              <a:rPr lang="en-AU" altLang="en-US" smtClean="0"/>
              <a:pPr>
                <a:defRPr/>
              </a:pPr>
              <a:t>55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17563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Open Circuits and Short Circuits</a:t>
            </a:r>
            <a:endParaRPr lang="en-AU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598613"/>
            <a:ext cx="5997575" cy="5106987"/>
          </a:xfrm>
        </p:spPr>
        <p:txBody>
          <a:bodyPr/>
          <a:lstStyle/>
          <a:p>
            <a:pPr eaLnBrk="1" hangingPunct="1"/>
            <a:r>
              <a:rPr lang="en-US" sz="2600">
                <a:cs typeface="Times New Roman" pitchFamily="18" charset="0"/>
              </a:rPr>
              <a:t>If we simply remove the resistor, then we have an “open circuit”, as shown in the bottom diagram</a:t>
            </a:r>
          </a:p>
          <a:p>
            <a:pPr lvl="1" eaLnBrk="1" hangingPunct="1"/>
            <a:r>
              <a:rPr lang="en-US" sz="2200">
                <a:cs typeface="Times New Roman" pitchFamily="18" charset="0"/>
              </a:rPr>
              <a:t>As there is no connection between the voltage source terminals, there will be no current flow</a:t>
            </a:r>
            <a:endParaRPr lang="el-GR" sz="2200">
              <a:cs typeface="Times New Roman" pitchFamily="18" charset="0"/>
            </a:endParaRPr>
          </a:p>
        </p:txBody>
      </p:sp>
      <p:graphicFrame>
        <p:nvGraphicFramePr>
          <p:cNvPr id="1331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403975" y="1196975"/>
          <a:ext cx="212883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Visio" r:id="rId3" imgW="2514600" imgH="1685880" progId="">
                  <p:embed/>
                </p:oleObj>
              </mc:Choice>
              <mc:Fallback>
                <p:oleObj name="Visio" r:id="rId3" imgW="2514600" imgH="16858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975" y="1196975"/>
                        <a:ext cx="212883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40450" y="2763838"/>
          <a:ext cx="1946275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Visio" r:id="rId5" imgW="2191512" imgH="1471574" progId="">
                  <p:embed/>
                </p:oleObj>
              </mc:Choice>
              <mc:Fallback>
                <p:oleObj name="Visio" r:id="rId5" imgW="2191512" imgH="147157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450" y="2763838"/>
                        <a:ext cx="1946275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695575" y="4398963"/>
          <a:ext cx="1800225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Visio" r:id="rId7" imgW="2191512" imgH="1471574" progId="">
                  <p:embed/>
                </p:oleObj>
              </mc:Choice>
              <mc:Fallback>
                <p:oleObj name="Visio" r:id="rId7" imgW="2191512" imgH="1471574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4398963"/>
                        <a:ext cx="1800225" cy="147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59522-9BFC-4BAD-A1CC-C9336A225311}" type="slidenum">
              <a:rPr lang="en-AU" altLang="en-US" smtClean="0"/>
              <a:pPr>
                <a:defRPr/>
              </a:pPr>
              <a:t>56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1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89" y="1391443"/>
            <a:ext cx="8025618" cy="3708253"/>
          </a:xfrm>
        </p:spPr>
        <p:txBody>
          <a:bodyPr/>
          <a:lstStyle/>
          <a:p>
            <a:r>
              <a:rPr lang="en-AU" dirty="0"/>
              <a:t>Charge (Coulombs )</a:t>
            </a:r>
          </a:p>
          <a:p>
            <a:r>
              <a:rPr lang="en-AU" dirty="0"/>
              <a:t>Separating positive and negative charges requires work to be done and creates a potential difference V (volts)= W(J)/Q(C)</a:t>
            </a:r>
          </a:p>
          <a:p>
            <a:r>
              <a:rPr lang="en-AU" dirty="0"/>
              <a:t>Voltage difference ‘pushes’ electrons to move creating a current if a continuous path is present (a circuit) I(A)=Q(C)/t(sec)</a:t>
            </a:r>
          </a:p>
          <a:p>
            <a:r>
              <a:rPr lang="en-AU" dirty="0"/>
              <a:t>Voltage source could be chemical or mechanical</a:t>
            </a:r>
          </a:p>
          <a:p>
            <a:r>
              <a:rPr lang="en-AU" dirty="0"/>
              <a:t>Resistance is a measure of how easily electrons flow. </a:t>
            </a:r>
          </a:p>
          <a:p>
            <a:r>
              <a:rPr lang="en-AU" dirty="0"/>
              <a:t>Relates voltage and current V=IR (ohms law)</a:t>
            </a:r>
          </a:p>
          <a:p>
            <a:r>
              <a:rPr lang="en-AU" dirty="0"/>
              <a:t>No current flows in a branch of an open circuit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AC5CD1-D630-452D-984E-30E37FDC0E0D}"/>
                  </a:ext>
                </a:extLst>
              </p14:cNvPr>
              <p14:cNvContentPartPr/>
              <p14:nvPr/>
            </p14:nvContentPartPr>
            <p14:xfrm>
              <a:off x="4719251" y="690549"/>
              <a:ext cx="358200" cy="47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AC5CD1-D630-452D-984E-30E37FDC0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0602" y="681549"/>
                <a:ext cx="375858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0AB0E0-2FC6-4BD8-83AC-952A4A328ABB}"/>
                  </a:ext>
                </a:extLst>
              </p14:cNvPr>
              <p14:cNvContentPartPr/>
              <p14:nvPr/>
            </p14:nvContentPartPr>
            <p14:xfrm>
              <a:off x="5329451" y="931389"/>
              <a:ext cx="20232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0AB0E0-2FC6-4BD8-83AC-952A4A328A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0451" y="922389"/>
                <a:ext cx="219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87787D-2E9E-4198-AF7B-4E2C318F1BB9}"/>
                  </a:ext>
                </a:extLst>
              </p14:cNvPr>
              <p14:cNvContentPartPr/>
              <p14:nvPr/>
            </p14:nvContentPartPr>
            <p14:xfrm>
              <a:off x="5347811" y="1041909"/>
              <a:ext cx="174600" cy="3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87787D-2E9E-4198-AF7B-4E2C318F1B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8811" y="1033269"/>
                <a:ext cx="192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484996-53C8-451E-8610-9FD6DE91C1D0}"/>
                  </a:ext>
                </a:extLst>
              </p14:cNvPr>
              <p14:cNvContentPartPr/>
              <p14:nvPr/>
            </p14:nvContentPartPr>
            <p14:xfrm>
              <a:off x="5772251" y="618189"/>
              <a:ext cx="1056600" cy="1248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484996-53C8-451E-8610-9FD6DE91C1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611" y="609192"/>
                <a:ext cx="1074240" cy="12664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92" y="1049337"/>
            <a:ext cx="7759700" cy="684213"/>
          </a:xfrm>
        </p:spPr>
        <p:txBody>
          <a:bodyPr/>
          <a:lstStyle/>
          <a:p>
            <a:r>
              <a:rPr lang="en-AU" dirty="0"/>
              <a:t>The Structure of the Atom</a:t>
            </a:r>
          </a:p>
        </p:txBody>
      </p:sp>
      <p:grpSp>
        <p:nvGrpSpPr>
          <p:cNvPr id="4" name="Group 7"/>
          <p:cNvGrpSpPr>
            <a:grpSpLocks noGrp="1"/>
          </p:cNvGrpSpPr>
          <p:nvPr/>
        </p:nvGrpSpPr>
        <p:grpSpPr bwMode="auto">
          <a:xfrm>
            <a:off x="364392" y="1733550"/>
            <a:ext cx="8322408" cy="4098925"/>
            <a:chOff x="256" y="1397"/>
            <a:chExt cx="4648" cy="235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397"/>
              <a:ext cx="4648" cy="20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24" y="3558"/>
              <a:ext cx="21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2.1 </a:t>
              </a:r>
              <a:r>
                <a:rPr lang="en-US" i="1"/>
                <a:t>Hydrogen and helium atoms.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21" y="1049337"/>
            <a:ext cx="7759700" cy="684213"/>
          </a:xfrm>
        </p:spPr>
        <p:txBody>
          <a:bodyPr/>
          <a:lstStyle/>
          <a:p>
            <a:r>
              <a:rPr lang="en-AU" dirty="0"/>
              <a:t>The structure of the Copper atom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214413" y="1972580"/>
            <a:ext cx="5341938" cy="3859896"/>
            <a:chOff x="515" y="1046"/>
            <a:chExt cx="4130" cy="300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5" y="1046"/>
              <a:ext cx="4130" cy="268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440" y="3683"/>
              <a:ext cx="2230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2.2 </a:t>
              </a:r>
              <a:r>
                <a:rPr lang="en-US" i="1"/>
                <a:t>The atomic structure of copper.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049338"/>
            <a:ext cx="7758113" cy="684212"/>
          </a:xfrm>
        </p:spPr>
        <p:txBody>
          <a:bodyPr/>
          <a:lstStyle/>
          <a:p>
            <a:pPr eaLnBrk="1" hangingPunct="1"/>
            <a:r>
              <a:rPr lang="en-US" sz="4000"/>
              <a:t>Electric Charge</a:t>
            </a:r>
            <a:endParaRPr lang="en-AU" sz="4000"/>
          </a:p>
        </p:txBody>
      </p:sp>
      <p:sp>
        <p:nvSpPr>
          <p:cNvPr id="185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733550"/>
            <a:ext cx="8293100" cy="4767263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Atoms contain a nucleus and surrounding electrons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The nucleus contains protons, which have a positive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Surrounding the nucleus are electrons, which have a negative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3000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In some materials, particularly metals such as copper, one or more electrons have only a loose bond with the nucleus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These electrons can hence easily move, thereby creating a flow of electric charge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3000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3000" dirty="0"/>
              <a:t>The unit used for measuring electric charge is the “Coulomb”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3000" dirty="0"/>
              <a:t>1 Coulomb is the combined charge arising form 6.242 x 10</a:t>
            </a:r>
            <a:r>
              <a:rPr lang="en-US" sz="3000" baseline="30000" dirty="0"/>
              <a:t>18</a:t>
            </a:r>
            <a:r>
              <a:rPr lang="en-US" sz="3000" dirty="0"/>
              <a:t> electrons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AU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306E34-C57E-42B9-83AF-2E1FE7B99D40}" type="slidenum">
              <a:rPr lang="en-AU" altLang="en-US"/>
              <a:pPr>
                <a:defRPr/>
              </a:pPr>
              <a:t>8</a:t>
            </a:fld>
            <a:endParaRPr lang="en-AU" alt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708025"/>
            <a:ext cx="7758113" cy="684213"/>
          </a:xfrm>
        </p:spPr>
        <p:txBody>
          <a:bodyPr/>
          <a:lstStyle/>
          <a:p>
            <a:pPr eaLnBrk="1" hangingPunct="1"/>
            <a:r>
              <a:rPr lang="en-US" sz="4000"/>
              <a:t>Voltage</a:t>
            </a:r>
            <a:endParaRPr lang="en-AU" sz="4000"/>
          </a:p>
        </p:txBody>
      </p:sp>
      <p:sp>
        <p:nvSpPr>
          <p:cNvPr id="186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733550"/>
            <a:ext cx="2898140" cy="4402138"/>
          </a:xfrm>
        </p:spPr>
        <p:txBody>
          <a:bodyPr rtlCol="0">
            <a:normAutofit fontScale="92500" lnSpcReduction="10000"/>
          </a:bodyPr>
          <a:lstStyle/>
          <a:p>
            <a:r>
              <a:rPr lang="en-US" dirty="0"/>
              <a:t>If we separate the 29th electron in Fig. 2.2 from the rest of the atomic structure of copper by a dashed line as shown in Fig. 2.4(a), we create regions that have a net positive and negative charge as shown in Fig. 2.4(b) and (c).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42425B-58B7-4B78-B105-20EBBA5209AA}" type="slidenum">
              <a:rPr lang="en-AU" altLang="en-US"/>
              <a:pPr>
                <a:defRPr/>
              </a:pPr>
              <a:t>9</a:t>
            </a:fld>
            <a:endParaRPr lang="en-AU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446588" y="987425"/>
            <a:ext cx="3108325" cy="5129213"/>
            <a:chOff x="2801" y="622"/>
            <a:chExt cx="1958" cy="323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72" y="622"/>
              <a:ext cx="1188" cy="313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01" y="3661"/>
              <a:ext cx="195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2.4 </a:t>
              </a:r>
              <a:r>
                <a:rPr lang="en-US" i="1"/>
                <a:t>Defining the positive ion.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4F3410-B7D1-4CF0-B1EB-9BED1BFC2189}"/>
              </a:ext>
            </a:extLst>
          </p:cNvPr>
          <p:cNvSpPr txBox="1"/>
          <p:nvPr/>
        </p:nvSpPr>
        <p:spPr>
          <a:xfrm>
            <a:off x="6921501" y="122936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31481</TotalTime>
  <Words>2721</Words>
  <Application>Microsoft Office PowerPoint</Application>
  <PresentationFormat>On-screen Show (4:3)</PresentationFormat>
  <Paragraphs>336</Paragraphs>
  <Slides>57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Times New Roman</vt:lpstr>
      <vt:lpstr>Verdana</vt:lpstr>
      <vt:lpstr>Wingdings</vt:lpstr>
      <vt:lpstr>Office Theme</vt:lpstr>
      <vt:lpstr>Visio</vt:lpstr>
      <vt:lpstr>Equation</vt:lpstr>
      <vt:lpstr>PowerPoint Presentation</vt:lpstr>
      <vt:lpstr>Electrical Systems- Introduction</vt:lpstr>
      <vt:lpstr>A brief Histroy </vt:lpstr>
      <vt:lpstr>Coulomb, Volta, Ampere and Ohm</vt:lpstr>
      <vt:lpstr>Electric Circuit Fundamentals</vt:lpstr>
      <vt:lpstr>The Structure of the Atom</vt:lpstr>
      <vt:lpstr>The structure of the Copper atom</vt:lpstr>
      <vt:lpstr>Electric Charge</vt:lpstr>
      <vt:lpstr>Voltage</vt:lpstr>
      <vt:lpstr>Voltage</vt:lpstr>
      <vt:lpstr>Voltage</vt:lpstr>
      <vt:lpstr>Voltage</vt:lpstr>
      <vt:lpstr>Voltage – Potential Difference</vt:lpstr>
      <vt:lpstr>Voltage</vt:lpstr>
      <vt:lpstr>Electric Current</vt:lpstr>
      <vt:lpstr>Current</vt:lpstr>
      <vt:lpstr>Current</vt:lpstr>
      <vt:lpstr>Current</vt:lpstr>
      <vt:lpstr>Electric Current</vt:lpstr>
      <vt:lpstr>Example</vt:lpstr>
      <vt:lpstr>DC Voltage Sources</vt:lpstr>
      <vt:lpstr>Voltage sources</vt:lpstr>
      <vt:lpstr>Batteries </vt:lpstr>
      <vt:lpstr>Non rechargeable Primary cell</vt:lpstr>
      <vt:lpstr>Rechargeable</vt:lpstr>
      <vt:lpstr>Batteries as DC sources</vt:lpstr>
      <vt:lpstr>Other sources – Solar cell</vt:lpstr>
      <vt:lpstr>Other Sources – DC generator</vt:lpstr>
      <vt:lpstr>DC generator</vt:lpstr>
      <vt:lpstr>CONDUCTORS AND INSULATORS</vt:lpstr>
      <vt:lpstr>CONDUCTORS AND INSULATORS</vt:lpstr>
      <vt:lpstr>CONDUCTORS AND INSULATORS</vt:lpstr>
      <vt:lpstr>CONDUCTORS AND INSULATORS</vt:lpstr>
      <vt:lpstr>SEMICONDUCTORS</vt:lpstr>
      <vt:lpstr>Resistance</vt:lpstr>
      <vt:lpstr>Resistors: Wire</vt:lpstr>
      <vt:lpstr>Resistors: Wire</vt:lpstr>
      <vt:lpstr>Example: Resistance</vt:lpstr>
      <vt:lpstr>Example: Resistance continued</vt:lpstr>
      <vt:lpstr>Standard Resistors</vt:lpstr>
      <vt:lpstr>Standard Resistors</vt:lpstr>
      <vt:lpstr>Resistor Colour Coding</vt:lpstr>
      <vt:lpstr>Resistor Standard Values</vt:lpstr>
      <vt:lpstr>Resistor Standard Values</vt:lpstr>
      <vt:lpstr>Conductance</vt:lpstr>
      <vt:lpstr>Conductance</vt:lpstr>
      <vt:lpstr>AMMETERS AND VOLTMETERS</vt:lpstr>
      <vt:lpstr>AMMETERS AND VOLTMETERS</vt:lpstr>
      <vt:lpstr>AMMETERS AND VOLTMETERS</vt:lpstr>
      <vt:lpstr>AMMETERS AND VOLTMETERS</vt:lpstr>
      <vt:lpstr>AMMETERS AND VOLTMETERS</vt:lpstr>
      <vt:lpstr>Ohm’s Law</vt:lpstr>
      <vt:lpstr>Ohm’s Law</vt:lpstr>
      <vt:lpstr>Example: Ohms Law</vt:lpstr>
      <vt:lpstr>Open Circuits and Short Circuits</vt:lpstr>
      <vt:lpstr>Open Circuits and Short Circuits</vt:lpstr>
      <vt:lpstr>Lecture 1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Ryan Curtis</dc:creator>
  <cp:lastModifiedBy>Mohamed Fareq Malek</cp:lastModifiedBy>
  <cp:revision>96</cp:revision>
  <cp:lastPrinted>2010-06-29T02:03:54Z</cp:lastPrinted>
  <dcterms:created xsi:type="dcterms:W3CDTF">2011-12-01T23:09:04Z</dcterms:created>
  <dcterms:modified xsi:type="dcterms:W3CDTF">2024-04-15T15:28:15Z</dcterms:modified>
</cp:coreProperties>
</file>